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53" autoAdjust="0"/>
    <p:restoredTop sz="92011" autoAdjust="0"/>
  </p:normalViewPr>
  <p:slideViewPr>
    <p:cSldViewPr snapToGrid="0">
      <p:cViewPr varScale="1">
        <p:scale>
          <a:sx n="61" d="100"/>
          <a:sy n="61" d="100"/>
        </p:scale>
        <p:origin x="557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statue, Visage humain, figurine&#10;&#10;Le contenu généré par l’IA peut être incorrect.">
            <a:extLst>
              <a:ext uri="{FF2B5EF4-FFF2-40B4-BE49-F238E27FC236}">
                <a16:creationId xmlns:a16="http://schemas.microsoft.com/office/drawing/2014/main" id="{E46B6E85-3712-6A01-AC15-DEA1D871DB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674313-7002-FD80-0880-C3B75FEF72F7}"/>
              </a:ext>
            </a:extLst>
          </p:cNvPr>
          <p:cNvSpPr txBox="1"/>
          <p:nvPr/>
        </p:nvSpPr>
        <p:spPr>
          <a:xfrm>
            <a:off x="2743200" y="279000"/>
            <a:ext cx="7741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La Provence N°2 – Suite Et Fin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 loop="1">
            <p:snd r:embed="rId2" name="Adieu Venise provençale (Remasterisé en 2018).wav"/>
          </p:stSnd>
        </p:sndAc>
      </p:transition>
    </mc:Choice>
    <mc:Fallback>
      <p:transition spd="slow" advClick="0" advTm="9000">
        <p:sndAc>
          <p:stSnd loop="1">
            <p:snd r:embed="rId2" name="Adieu Venise provençale (Remasterisé en 2018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intérieur&#10;&#10;Le contenu généré par l’IA peut être incorrect.">
            <a:extLst>
              <a:ext uri="{FF2B5EF4-FFF2-40B4-BE49-F238E27FC236}">
                <a16:creationId xmlns:a16="http://schemas.microsoft.com/office/drawing/2014/main" id="{C9679153-7EB8-1216-5059-89984D0448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5867" y="279000"/>
            <a:ext cx="84026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57AE04-DA0E-6CD3-7E3C-58E7EED3C3B8}"/>
              </a:ext>
            </a:extLst>
          </p:cNvPr>
          <p:cNvSpPr txBox="1"/>
          <p:nvPr/>
        </p:nvSpPr>
        <p:spPr>
          <a:xfrm>
            <a:off x="3572256" y="6163501"/>
            <a:ext cx="5693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partie de cartes de Marcel Pagnol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groupe&#10;&#10;Le contenu généré par l’IA peut être incorrect.">
            <a:extLst>
              <a:ext uri="{FF2B5EF4-FFF2-40B4-BE49-F238E27FC236}">
                <a16:creationId xmlns:a16="http://schemas.microsoft.com/office/drawing/2014/main" id="{69C744AE-A882-1869-F09A-C37DC43EBC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516" y="279000"/>
            <a:ext cx="945370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7D2D64-7178-6E8D-A76B-4BA45C79E785}"/>
              </a:ext>
            </a:extLst>
          </p:cNvPr>
          <p:cNvSpPr txBox="1"/>
          <p:nvPr/>
        </p:nvSpPr>
        <p:spPr>
          <a:xfrm>
            <a:off x="4742688" y="6163501"/>
            <a:ext cx="4206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Célébrités du cinéma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Danse, chaussures&#10;&#10;Le contenu généré par l’IA peut être incorrect.">
            <a:extLst>
              <a:ext uri="{FF2B5EF4-FFF2-40B4-BE49-F238E27FC236}">
                <a16:creationId xmlns:a16="http://schemas.microsoft.com/office/drawing/2014/main" id="{79A40983-7FB5-76EA-5555-40B6937D33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398" y="279000"/>
            <a:ext cx="584347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E6AFE5-41D3-BCC8-668A-AA83BBD71B68}"/>
              </a:ext>
            </a:extLst>
          </p:cNvPr>
          <p:cNvSpPr txBox="1"/>
          <p:nvPr/>
        </p:nvSpPr>
        <p:spPr>
          <a:xfrm>
            <a:off x="499872" y="3206496"/>
            <a:ext cx="25375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Deux comtadines en costume traditionnel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nourriture, ustensile de cuisine, repas&#10;&#10;Le contenu généré par l’IA peut être incorrect.">
            <a:extLst>
              <a:ext uri="{FF2B5EF4-FFF2-40B4-BE49-F238E27FC236}">
                <a16:creationId xmlns:a16="http://schemas.microsoft.com/office/drawing/2014/main" id="{A5ADADC3-566C-8CC1-46EA-1196256B4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352" y="279000"/>
            <a:ext cx="755546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A9B5C5-7698-C3DF-4FD9-CEFE8D2FED3B}"/>
              </a:ext>
            </a:extLst>
          </p:cNvPr>
          <p:cNvSpPr txBox="1"/>
          <p:nvPr/>
        </p:nvSpPr>
        <p:spPr>
          <a:xfrm>
            <a:off x="9990820" y="4135029"/>
            <a:ext cx="2023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Bouillabaisse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 en verre, boisson, boisson alcoolisée, intérieur&#10;&#10;Le contenu généré par l’IA peut être incorrect.">
            <a:extLst>
              <a:ext uri="{FF2B5EF4-FFF2-40B4-BE49-F238E27FC236}">
                <a16:creationId xmlns:a16="http://schemas.microsoft.com/office/drawing/2014/main" id="{711FD722-4083-33C6-58C8-D8FE733A9F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000" y="237000"/>
            <a:ext cx="4788000" cy="63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181E1B-AB3C-AEC2-7364-7741E3995079}"/>
              </a:ext>
            </a:extLst>
          </p:cNvPr>
          <p:cNvSpPr txBox="1"/>
          <p:nvPr/>
        </p:nvSpPr>
        <p:spPr>
          <a:xfrm>
            <a:off x="4165296" y="6159335"/>
            <a:ext cx="502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AOC côtes-de-provence rosé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ac, eau, bâtiment&#10;&#10;Le contenu généré par l’IA peut être incorrect.">
            <a:extLst>
              <a:ext uri="{FF2B5EF4-FFF2-40B4-BE49-F238E27FC236}">
                <a16:creationId xmlns:a16="http://schemas.microsoft.com/office/drawing/2014/main" id="{B3289921-91A3-D1A6-86E5-F07091047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F096FA-0F84-9F86-B9B2-D4C2112774C0}"/>
              </a:ext>
            </a:extLst>
          </p:cNvPr>
          <p:cNvSpPr txBox="1"/>
          <p:nvPr/>
        </p:nvSpPr>
        <p:spPr>
          <a:xfrm>
            <a:off x="3895488" y="279000"/>
            <a:ext cx="535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du Pharo à Marseille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5C1DC1B7-C9DD-8F8A-8D0F-43E45AC4D7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402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1553C4-20C4-0398-EE4F-011588C7A2F8}"/>
              </a:ext>
            </a:extLst>
          </p:cNvPr>
          <p:cNvSpPr txBox="1"/>
          <p:nvPr/>
        </p:nvSpPr>
        <p:spPr>
          <a:xfrm>
            <a:off x="4559808" y="279000"/>
            <a:ext cx="3401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Notre-Dame-de-la-Garde à Marseille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Le contenu généré par l’IA peut être incorrect.">
            <a:extLst>
              <a:ext uri="{FF2B5EF4-FFF2-40B4-BE49-F238E27FC236}">
                <a16:creationId xmlns:a16="http://schemas.microsoft.com/office/drawing/2014/main" id="{AE0E4FBC-BFE1-8E76-EED2-FFD8A8074F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012B3D-0DF7-BDB0-3681-884904DAB561}"/>
              </a:ext>
            </a:extLst>
          </p:cNvPr>
          <p:cNvSpPr txBox="1"/>
          <p:nvPr/>
        </p:nvSpPr>
        <p:spPr>
          <a:xfrm>
            <a:off x="3840480" y="5748003"/>
            <a:ext cx="4706112" cy="830997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Cabanon de Paul Cézanne dans les carrières de Bibémus.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iel, plein air&#10;&#10;Le contenu généré par l’IA peut être incorrect.">
            <a:extLst>
              <a:ext uri="{FF2B5EF4-FFF2-40B4-BE49-F238E27FC236}">
                <a16:creationId xmlns:a16="http://schemas.microsoft.com/office/drawing/2014/main" id="{5BD2696B-306E-7F9F-BBFD-9B30E3D64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956" y="279000"/>
            <a:ext cx="427420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B94D48-79D8-7B00-DBE4-EFCBD101A922}"/>
              </a:ext>
            </a:extLst>
          </p:cNvPr>
          <p:cNvSpPr txBox="1"/>
          <p:nvPr/>
        </p:nvSpPr>
        <p:spPr>
          <a:xfrm>
            <a:off x="8363712" y="3523488"/>
            <a:ext cx="28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Tartarin de Tarascon, héros d'Alphonse Daudet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arche&#10;&#10;Le contenu généré par l’IA peut être incorrect.">
            <a:extLst>
              <a:ext uri="{FF2B5EF4-FFF2-40B4-BE49-F238E27FC236}">
                <a16:creationId xmlns:a16="http://schemas.microsoft.com/office/drawing/2014/main" id="{9177A996-6577-FDF3-B6EA-B55E363F2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338" y="279000"/>
            <a:ext cx="9333323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949198-2013-B6E0-0207-2463524F4F22}"/>
              </a:ext>
            </a:extLst>
          </p:cNvPr>
          <p:cNvSpPr txBox="1"/>
          <p:nvPr/>
        </p:nvSpPr>
        <p:spPr>
          <a:xfrm>
            <a:off x="1584959" y="279000"/>
            <a:ext cx="917770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Cloître de Silvacane, haut lieu de la musique baroque pendant le Festival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A5E3E621-BFF0-E356-3471-7FFDB1F51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7" y="279000"/>
            <a:ext cx="9455906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E3C35C-7BEA-0747-8034-CADD0E2ACDE4}"/>
              </a:ext>
            </a:extLst>
          </p:cNvPr>
          <p:cNvSpPr txBox="1"/>
          <p:nvPr/>
        </p:nvSpPr>
        <p:spPr>
          <a:xfrm>
            <a:off x="4413504" y="5748003"/>
            <a:ext cx="4840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de Roussillon et ses belles façades ocres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D3D17240-1675-41D8-4FDE-607E05C49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1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876BEE-1A82-53CE-5498-56E85322F78D}"/>
              </a:ext>
            </a:extLst>
          </p:cNvPr>
          <p:cNvSpPr txBox="1"/>
          <p:nvPr/>
        </p:nvSpPr>
        <p:spPr>
          <a:xfrm>
            <a:off x="3230880" y="6117335"/>
            <a:ext cx="6998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L’Isle-sur-la-Sorgue et ses jolis canaux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pierre&#10;&#10;Le contenu généré par l’IA peut être incorrect.">
            <a:extLst>
              <a:ext uri="{FF2B5EF4-FFF2-40B4-BE49-F238E27FC236}">
                <a16:creationId xmlns:a16="http://schemas.microsoft.com/office/drawing/2014/main" id="{DD9F90B6-9384-E7DC-24B0-707410561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0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317689-6F2F-A67A-4BFE-9831E2F633F8}"/>
              </a:ext>
            </a:extLst>
          </p:cNvPr>
          <p:cNvSpPr txBox="1"/>
          <p:nvPr/>
        </p:nvSpPr>
        <p:spPr>
          <a:xfrm>
            <a:off x="7637017" y="279000"/>
            <a:ext cx="3547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des bories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violet, lavande&#10;&#10;Le contenu généré par l’IA peut être incorrect.">
            <a:extLst>
              <a:ext uri="{FF2B5EF4-FFF2-40B4-BE49-F238E27FC236}">
                <a16:creationId xmlns:a16="http://schemas.microsoft.com/office/drawing/2014/main" id="{50BE2471-7536-EB38-E3EB-0580C4476B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376" y="279000"/>
            <a:ext cx="1080324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ciel&#10;&#10;Le contenu généré par l’IA peut être incorrect.">
            <a:extLst>
              <a:ext uri="{FF2B5EF4-FFF2-40B4-BE49-F238E27FC236}">
                <a16:creationId xmlns:a16="http://schemas.microsoft.com/office/drawing/2014/main" id="{C5B220C5-8186-2E58-E368-0985F4314D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516" y="279000"/>
            <a:ext cx="945496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623BB-6B0C-8746-9ED7-C52D19EE5D9E}"/>
              </a:ext>
            </a:extLst>
          </p:cNvPr>
          <p:cNvSpPr txBox="1"/>
          <p:nvPr/>
        </p:nvSpPr>
        <p:spPr>
          <a:xfrm>
            <a:off x="3352800" y="6022848"/>
            <a:ext cx="597408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Vue sur le village des Baux-de-Provence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ciel&#10;&#10;Le contenu généré par l’IA peut être incorrect.">
            <a:extLst>
              <a:ext uri="{FF2B5EF4-FFF2-40B4-BE49-F238E27FC236}">
                <a16:creationId xmlns:a16="http://schemas.microsoft.com/office/drawing/2014/main" id="{37E4D045-ABA8-BB73-4E59-9359946D53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2BA66-3910-E8E5-817D-2D2BBEA7502B}"/>
              </a:ext>
            </a:extLst>
          </p:cNvPr>
          <p:cNvSpPr txBox="1"/>
          <p:nvPr/>
        </p:nvSpPr>
        <p:spPr>
          <a:xfrm>
            <a:off x="4230624" y="279000"/>
            <a:ext cx="4035552" cy="46166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Arles et ses arènes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e&#10;&#10;Le contenu généré par l’IA peut être incorrect.">
            <a:extLst>
              <a:ext uri="{FF2B5EF4-FFF2-40B4-BE49-F238E27FC236}">
                <a16:creationId xmlns:a16="http://schemas.microsoft.com/office/drawing/2014/main" id="{BC29DC7E-482D-A508-5678-891E5B044A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515" y="279000"/>
            <a:ext cx="945496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11AB39-1926-5BD0-71C4-885F00A17A78}"/>
              </a:ext>
            </a:extLst>
          </p:cNvPr>
          <p:cNvSpPr txBox="1"/>
          <p:nvPr/>
        </p:nvSpPr>
        <p:spPr>
          <a:xfrm>
            <a:off x="1463040" y="6117335"/>
            <a:ext cx="3438144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d’Aix-en-Provence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nature&#10;&#10;Le contenu généré par l’IA peut être incorrect.">
            <a:extLst>
              <a:ext uri="{FF2B5EF4-FFF2-40B4-BE49-F238E27FC236}">
                <a16:creationId xmlns:a16="http://schemas.microsoft.com/office/drawing/2014/main" id="{069A81FD-A427-71C1-2476-C4A96F80C3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508" y="279000"/>
            <a:ext cx="945498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4FEA05-1982-5B14-0FEC-6F04D0BB448B}"/>
              </a:ext>
            </a:extLst>
          </p:cNvPr>
          <p:cNvSpPr txBox="1"/>
          <p:nvPr/>
        </p:nvSpPr>
        <p:spPr>
          <a:xfrm>
            <a:off x="3901439" y="6117335"/>
            <a:ext cx="4389120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Calanque de Port-Pin, Cassis</a:t>
            </a: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215A8064-9CAE-BFFF-8248-9CE1F7718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520" y="279000"/>
            <a:ext cx="945496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1703F1-7387-4910-00E4-E6BE82CFEE4C}"/>
              </a:ext>
            </a:extLst>
          </p:cNvPr>
          <p:cNvSpPr txBox="1"/>
          <p:nvPr/>
        </p:nvSpPr>
        <p:spPr>
          <a:xfrm>
            <a:off x="3267456" y="6117335"/>
            <a:ext cx="6303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ite de Glanum, Saint-Rémy-de-Provence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47DE0F2F-6DCD-77DE-14AB-97786C7D2D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855" y="279000"/>
            <a:ext cx="9454983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493B4E-0B1B-8868-8488-8F61415784E6}"/>
              </a:ext>
            </a:extLst>
          </p:cNvPr>
          <p:cNvSpPr txBox="1"/>
          <p:nvPr/>
        </p:nvSpPr>
        <p:spPr>
          <a:xfrm>
            <a:off x="3854578" y="6233868"/>
            <a:ext cx="4669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de L’Isle-sur-la-Sorgue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ène, marché&#10;&#10;Le contenu généré par l’IA peut être incorrect.">
            <a:extLst>
              <a:ext uri="{FF2B5EF4-FFF2-40B4-BE49-F238E27FC236}">
                <a16:creationId xmlns:a16="http://schemas.microsoft.com/office/drawing/2014/main" id="{63DD7BA7-544F-85A5-2D67-DB739E6624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271211"/>
            <a:ext cx="9252000" cy="631557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10099-F520-21D0-5375-4FBB0B3089B6}"/>
              </a:ext>
            </a:extLst>
          </p:cNvPr>
          <p:cNvSpPr txBox="1"/>
          <p:nvPr/>
        </p:nvSpPr>
        <p:spPr>
          <a:xfrm>
            <a:off x="3983277" y="6125123"/>
            <a:ext cx="6538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marche-</a:t>
            </a:r>
            <a:r>
              <a:rPr lang="fr-FR" sz="2400" b="1" dirty="0" err="1">
                <a:solidFill>
                  <a:schemeClr val="bg1"/>
                </a:solidFill>
              </a:rPr>
              <a:t>aix-en-provence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Le contenu généré par l’IA peut être incorrect.">
            <a:extLst>
              <a:ext uri="{FF2B5EF4-FFF2-40B4-BE49-F238E27FC236}">
                <a16:creationId xmlns:a16="http://schemas.microsoft.com/office/drawing/2014/main" id="{B26C941D-75BD-60D2-BBC3-692D2E21ED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11" y="279000"/>
            <a:ext cx="943157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71AE4-4FB8-16A4-FC61-3272D4A974B6}"/>
              </a:ext>
            </a:extLst>
          </p:cNvPr>
          <p:cNvSpPr txBox="1"/>
          <p:nvPr/>
        </p:nvSpPr>
        <p:spPr>
          <a:xfrm>
            <a:off x="3908120" y="279000"/>
            <a:ext cx="5148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musée des tapisseries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sculpture, arbre&#10;&#10;Le contenu généré par l’IA peut être incorrect.">
            <a:extLst>
              <a:ext uri="{FF2B5EF4-FFF2-40B4-BE49-F238E27FC236}">
                <a16:creationId xmlns:a16="http://schemas.microsoft.com/office/drawing/2014/main" id="{535313E1-18BD-D77A-3D15-2607F04452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7635" y="261000"/>
            <a:ext cx="4186744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4645FA-FEA1-D416-D36E-69539F34A27D}"/>
              </a:ext>
            </a:extLst>
          </p:cNvPr>
          <p:cNvSpPr txBox="1"/>
          <p:nvPr/>
        </p:nvSpPr>
        <p:spPr>
          <a:xfrm>
            <a:off x="501041" y="4083485"/>
            <a:ext cx="3419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statue en bronze de Cezanne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Tradition&#10;&#10;Le contenu généré par l’IA peut être incorrect.">
            <a:extLst>
              <a:ext uri="{FF2B5EF4-FFF2-40B4-BE49-F238E27FC236}">
                <a16:creationId xmlns:a16="http://schemas.microsoft.com/office/drawing/2014/main" id="{5F8D8C50-4AA7-CA35-1279-0EDB5C8234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0214" y="279000"/>
            <a:ext cx="911157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1FC46D-65AA-977E-ECA8-AB05B5548A18}"/>
              </a:ext>
            </a:extLst>
          </p:cNvPr>
          <p:cNvSpPr txBox="1"/>
          <p:nvPr/>
        </p:nvSpPr>
        <p:spPr>
          <a:xfrm>
            <a:off x="5010411" y="6177648"/>
            <a:ext cx="5248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Barcelonnette</a:t>
            </a: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bateau, ciel&#10;&#10;Le contenu généré par l’IA peut être incorrect.">
            <a:extLst>
              <a:ext uri="{FF2B5EF4-FFF2-40B4-BE49-F238E27FC236}">
                <a16:creationId xmlns:a16="http://schemas.microsoft.com/office/drawing/2014/main" id="{E3210818-45C3-CB61-4000-7539DFD3D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5301" y="279000"/>
            <a:ext cx="950651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CBAAF67-FB15-E0AA-D46C-92C37B680860}"/>
              </a:ext>
            </a:extLst>
          </p:cNvPr>
          <p:cNvSpPr txBox="1"/>
          <p:nvPr/>
        </p:nvSpPr>
        <p:spPr>
          <a:xfrm>
            <a:off x="3056350" y="426969"/>
            <a:ext cx="6651321" cy="46166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 Provence dans les Bouches du Rhône (13)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fontaine, bâtiment&#10;&#10;Le contenu généré par l’IA peut être incorrect.">
            <a:extLst>
              <a:ext uri="{FF2B5EF4-FFF2-40B4-BE49-F238E27FC236}">
                <a16:creationId xmlns:a16="http://schemas.microsoft.com/office/drawing/2014/main" id="{0E3AAA1D-E361-C848-4C87-EE0EEC1CD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640" y="297000"/>
            <a:ext cx="927072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plein air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03E63C29-E8E3-5D07-FD1C-971F6AEAF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032" y="279000"/>
            <a:ext cx="946022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DBEF44-13FE-0416-C15F-E3925CA58486}"/>
              </a:ext>
            </a:extLst>
          </p:cNvPr>
          <p:cNvSpPr txBox="1"/>
          <p:nvPr/>
        </p:nvSpPr>
        <p:spPr>
          <a:xfrm>
            <a:off x="2890556" y="279000"/>
            <a:ext cx="6087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Lavandou : station balnéaire familiale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ciel&#10;&#10;Le contenu généré par l’IA peut être incorrect.">
            <a:extLst>
              <a:ext uri="{FF2B5EF4-FFF2-40B4-BE49-F238E27FC236}">
                <a16:creationId xmlns:a16="http://schemas.microsoft.com/office/drawing/2014/main" id="{08018ED0-B9E6-1F87-3ED2-5FC8424FCA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883" y="279000"/>
            <a:ext cx="946023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5BFDAF-CD79-E5C6-865E-CC456C3D3226}"/>
              </a:ext>
            </a:extLst>
          </p:cNvPr>
          <p:cNvSpPr txBox="1"/>
          <p:nvPr/>
        </p:nvSpPr>
        <p:spPr>
          <a:xfrm>
            <a:off x="1365884" y="279000"/>
            <a:ext cx="946023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Le Massif de l'Esterel : paysages somptueux entre mer et montagne</a:t>
            </a: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FA22B76E-DBFB-3F60-B73B-366A78B33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9521" y="266700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D274A42-6092-623E-0E86-80F7F0CB8CA2}"/>
              </a:ext>
            </a:extLst>
          </p:cNvPr>
          <p:cNvSpPr txBox="1"/>
          <p:nvPr/>
        </p:nvSpPr>
        <p:spPr>
          <a:xfrm>
            <a:off x="3832479" y="425885"/>
            <a:ext cx="7578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La Provence N°2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01427AD-543A-4D59-3F51-21AA4D74F10D}"/>
              </a:ext>
            </a:extLst>
          </p:cNvPr>
          <p:cNvSpPr txBox="1"/>
          <p:nvPr/>
        </p:nvSpPr>
        <p:spPr>
          <a:xfrm>
            <a:off x="6237961" y="2739330"/>
            <a:ext cx="3432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170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19</cp:revision>
  <dcterms:created xsi:type="dcterms:W3CDTF">2025-10-19T02:10:19Z</dcterms:created>
  <dcterms:modified xsi:type="dcterms:W3CDTF">2025-11-25T07:46:18Z</dcterms:modified>
</cp:coreProperties>
</file>