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70" r:id="rId9"/>
    <p:sldId id="269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33" autoAdjust="0"/>
    <p:restoredTop sz="94660"/>
  </p:normalViewPr>
  <p:slideViewPr>
    <p:cSldViewPr snapToGrid="0">
      <p:cViewPr varScale="1">
        <p:scale>
          <a:sx n="63" d="100"/>
          <a:sy n="63" d="100"/>
        </p:scale>
        <p:origin x="413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3E8A95-048C-45CA-A0FB-4A2856BF6D37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0BC0E-7DAE-4116-97B1-FFBFFE27E5F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2861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20BC0E-7DAE-4116-97B1-FFBFFE27E5F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299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24/11/2025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Zone métropolitaine&#10;&#10;Le contenu généré par l’IA peut être incorrect.">
            <a:extLst>
              <a:ext uri="{FF2B5EF4-FFF2-40B4-BE49-F238E27FC236}">
                <a16:creationId xmlns:a16="http://schemas.microsoft.com/office/drawing/2014/main" id="{5565F1E0-A312-A1EB-5FFD-9107E40A66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043" y="279000"/>
            <a:ext cx="11235913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4928C0-7E54-D627-7DFC-2A4FFBB3FEF0}"/>
              </a:ext>
            </a:extLst>
          </p:cNvPr>
          <p:cNvSpPr txBox="1"/>
          <p:nvPr/>
        </p:nvSpPr>
        <p:spPr>
          <a:xfrm>
            <a:off x="3596639" y="414528"/>
            <a:ext cx="4998720" cy="58477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Phnom Penh - Cambodge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  <p:sndAc>
          <p:stSnd loop="1">
            <p:snd r:embed="rId2" name="Richard Clayderman - Mariage D'Amour.wav"/>
          </p:stSnd>
        </p:sndAc>
      </p:transition>
    </mc:Choice>
    <mc:Fallback>
      <p:transition spd="slow" advClick="0" advTm="12000">
        <p:fade/>
        <p:sndAc>
          <p:stSnd loop="1">
            <p:snd r:embed="rId2" name="Richard Clayderman - Mariage D'Amo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B8F9B71-DEF7-62B9-95F5-D45EFA55A505}"/>
              </a:ext>
            </a:extLst>
          </p:cNvPr>
          <p:cNvSpPr txBox="1"/>
          <p:nvPr/>
        </p:nvSpPr>
        <p:spPr>
          <a:xfrm>
            <a:off x="938784" y="0"/>
            <a:ext cx="1057046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Phnom Penh est la capitale et la ville la plus peuplée du Cambodge . Capitale nationale depuis 1865, elle est devenue la principale ville du pays, ainsi que son centre politique, économique, industriel et culturel. Son nom provient du Wat Phnom , un temple bouddhiste, et de Dame Penh , sa fondatrice. Située au confluent du </a:t>
            </a:r>
            <a:r>
              <a:rPr lang="fr-FR" sz="4000" b="1" dirty="0" err="1">
                <a:solidFill>
                  <a:schemeClr val="bg1"/>
                </a:solidFill>
              </a:rPr>
              <a:t>Tonlé</a:t>
            </a:r>
            <a:r>
              <a:rPr lang="fr-FR" sz="4000" b="1" dirty="0">
                <a:solidFill>
                  <a:schemeClr val="bg1"/>
                </a:solidFill>
              </a:rPr>
              <a:t> </a:t>
            </a:r>
            <a:r>
              <a:rPr lang="fr-FR" sz="4000" b="1" dirty="0" err="1">
                <a:solidFill>
                  <a:schemeClr val="bg1"/>
                </a:solidFill>
              </a:rPr>
              <a:t>Sap</a:t>
            </a:r>
            <a:r>
              <a:rPr lang="fr-FR" sz="4000" b="1" dirty="0">
                <a:solidFill>
                  <a:schemeClr val="bg1"/>
                </a:solidFill>
              </a:rPr>
              <a:t> et du Mékong , elle marque la source du Bassac . Elle abrite également le siège de la monarchie cambodgienne , au Palais royal .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E878F972-1E7F-D071-444C-C2129A7910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2421AB-3C2C-1A16-4073-B9BD75DF9943}"/>
              </a:ext>
            </a:extLst>
          </p:cNvPr>
          <p:cNvSpPr txBox="1"/>
          <p:nvPr/>
        </p:nvSpPr>
        <p:spPr>
          <a:xfrm>
            <a:off x="2743200" y="6117335"/>
            <a:ext cx="6998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Monument de l'Indépendance, Phnom Penh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lieu de culte, ciel&#10;&#10;Le contenu généré par l’IA peut être incorrect.">
            <a:extLst>
              <a:ext uri="{FF2B5EF4-FFF2-40B4-BE49-F238E27FC236}">
                <a16:creationId xmlns:a16="http://schemas.microsoft.com/office/drawing/2014/main" id="{07D748A1-5737-FD6A-2F2C-F7844D80FB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926DF5-E703-C498-E521-A432800A2557}"/>
              </a:ext>
            </a:extLst>
          </p:cNvPr>
          <p:cNvSpPr txBox="1"/>
          <p:nvPr/>
        </p:nvSpPr>
        <p:spPr>
          <a:xfrm>
            <a:off x="1450848" y="6117335"/>
            <a:ext cx="4645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 Palais Royal (Phnom Penh)</a:t>
            </a: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86E70EBD-F352-289D-1D9E-A2FAA78BEE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41" y="279000"/>
            <a:ext cx="9301021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4C591C5-D380-4B09-7109-F892C6B4E7BC}"/>
              </a:ext>
            </a:extLst>
          </p:cNvPr>
          <p:cNvSpPr txBox="1"/>
          <p:nvPr/>
        </p:nvSpPr>
        <p:spPr>
          <a:xfrm>
            <a:off x="9685806" y="3369534"/>
            <a:ext cx="25061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national du Cambodge . Phnom Penh , Cambodge.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ciel, plein air, bâtiment, lieu de culte&#10;&#10;Le contenu généré par l’IA peut être incorrect.">
            <a:extLst>
              <a:ext uri="{FF2B5EF4-FFF2-40B4-BE49-F238E27FC236}">
                <a16:creationId xmlns:a16="http://schemas.microsoft.com/office/drawing/2014/main" id="{2F6002CB-BBAF-ABF8-A472-4041157B3D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7804" y="279000"/>
            <a:ext cx="4725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DF0C3D0F-5154-8FBA-004B-E13AEDCAB77B}"/>
              </a:ext>
            </a:extLst>
          </p:cNvPr>
          <p:cNvSpPr txBox="1"/>
          <p:nvPr/>
        </p:nvSpPr>
        <p:spPr>
          <a:xfrm>
            <a:off x="1999488" y="2441448"/>
            <a:ext cx="43403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Pagode de Wat Phnom. « Grand-mère Penh » y a établi un sanctuaire pour abriter cinq statues du Bouddha, trouvées échouées dans le tronc d'un arbre koki le long du fleuve </a:t>
            </a:r>
            <a:r>
              <a:rPr lang="fr-FR" sz="2400" b="1" dirty="0" err="1">
                <a:solidFill>
                  <a:schemeClr val="bg1"/>
                </a:solidFill>
              </a:rPr>
              <a:t>Tonlé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Sap</a:t>
            </a:r>
            <a:r>
              <a:rPr lang="fr-FR" sz="2400" b="1" dirty="0">
                <a:solidFill>
                  <a:schemeClr val="bg1"/>
                </a:solidFill>
              </a:rPr>
              <a:t> voisin.</a:t>
            </a: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D709682D-8FFC-F407-C33B-6F7B8829EF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56F286-7552-2CC7-00EA-AF2BC6595A31}"/>
              </a:ext>
            </a:extLst>
          </p:cNvPr>
          <p:cNvSpPr txBox="1"/>
          <p:nvPr/>
        </p:nvSpPr>
        <p:spPr>
          <a:xfrm>
            <a:off x="8936736" y="2462784"/>
            <a:ext cx="3169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Poste centrale de Phnom Penh construite à l'époque de l'Indochine française.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Zone urbaine&#10;&#10;Le contenu généré par l’IA peut être incorrect.">
            <a:extLst>
              <a:ext uri="{FF2B5EF4-FFF2-40B4-BE49-F238E27FC236}">
                <a16:creationId xmlns:a16="http://schemas.microsoft.com/office/drawing/2014/main" id="{483368C1-9BBF-CE18-2605-6815E82541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2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6C7806-2F40-909E-FE15-F43CA3D7EA10}"/>
              </a:ext>
            </a:extLst>
          </p:cNvPr>
          <p:cNvSpPr txBox="1"/>
          <p:nvPr/>
        </p:nvSpPr>
        <p:spPr>
          <a:xfrm>
            <a:off x="317280" y="2465076"/>
            <a:ext cx="32064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À droite, le marché central de Phnom Penh entièrement rénové et vue d'une partie de la ville en décembre 2012.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Véhicule terrestre, bâtiment&#10;&#10;Le contenu généré par l’IA peut être incorrect.">
            <a:extLst>
              <a:ext uri="{FF2B5EF4-FFF2-40B4-BE49-F238E27FC236}">
                <a16:creationId xmlns:a16="http://schemas.microsoft.com/office/drawing/2014/main" id="{9D2DEE56-B7E3-4773-B2D7-4C8B4BB21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254000"/>
            <a:ext cx="1134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nuage&#10;&#10;Le contenu généré par l’IA peut être incorrect.">
            <a:extLst>
              <a:ext uri="{FF2B5EF4-FFF2-40B4-BE49-F238E27FC236}">
                <a16:creationId xmlns:a16="http://schemas.microsoft.com/office/drawing/2014/main" id="{AFFF226A-78E6-737E-A25F-4CBD1826F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480" y="279000"/>
            <a:ext cx="9443232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3C1F40-A146-1DFE-6579-EDB09C689C45}"/>
              </a:ext>
            </a:extLst>
          </p:cNvPr>
          <p:cNvSpPr txBox="1"/>
          <p:nvPr/>
        </p:nvSpPr>
        <p:spPr>
          <a:xfrm>
            <a:off x="9875520" y="3841064"/>
            <a:ext cx="2206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phnom penh temple wat phnom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obby, intérieur, bâtiment, Grand magasin&#10;&#10;Le contenu généré par l’IA peut être incorrect.">
            <a:extLst>
              <a:ext uri="{FF2B5EF4-FFF2-40B4-BE49-F238E27FC236}">
                <a16:creationId xmlns:a16="http://schemas.microsoft.com/office/drawing/2014/main" id="{0D3E882B-E34E-1E45-E03E-4EC4622D3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8657" y="279000"/>
            <a:ext cx="9443231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BFC8EE-6677-466B-BB6A-22B2F357D882}"/>
              </a:ext>
            </a:extLst>
          </p:cNvPr>
          <p:cNvSpPr txBox="1"/>
          <p:nvPr/>
        </p:nvSpPr>
        <p:spPr>
          <a:xfrm>
            <a:off x="189713" y="3471963"/>
            <a:ext cx="2218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visiter phnom penh marche phsar thmey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ort, danseur, personne, Danse&#10;&#10;Le contenu généré par l’IA peut être incorrect.">
            <a:extLst>
              <a:ext uri="{FF2B5EF4-FFF2-40B4-BE49-F238E27FC236}">
                <a16:creationId xmlns:a16="http://schemas.microsoft.com/office/drawing/2014/main" id="{9D124C31-A407-857A-60F0-EBAD852E9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168" y="279000"/>
            <a:ext cx="9443232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6F94D0-1A54-FBF1-BC3A-97AEFF92FCD3}"/>
              </a:ext>
            </a:extLst>
          </p:cNvPr>
          <p:cNvSpPr txBox="1"/>
          <p:nvPr/>
        </p:nvSpPr>
        <p:spPr>
          <a:xfrm>
            <a:off x="10143744" y="3429000"/>
            <a:ext cx="1938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phnom penh danse khmere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plante&#10;&#10;Le contenu généré par l’IA peut être incorrect.">
            <a:extLst>
              <a:ext uri="{FF2B5EF4-FFF2-40B4-BE49-F238E27FC236}">
                <a16:creationId xmlns:a16="http://schemas.microsoft.com/office/drawing/2014/main" id="{0231C747-C29B-96B4-6339-96E3093C32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254000"/>
            <a:ext cx="1134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uage, ciel, plein air&#10;&#10;Le contenu généré par l’IA peut être incorrect.">
            <a:extLst>
              <a:ext uri="{FF2B5EF4-FFF2-40B4-BE49-F238E27FC236}">
                <a16:creationId xmlns:a16="http://schemas.microsoft.com/office/drawing/2014/main" id="{16506532-D7DC-E9D6-D8BF-7D125FF566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15" y="279000"/>
            <a:ext cx="967195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1B91D0-F44C-478B-6BDB-A7DDACD230C4}"/>
              </a:ext>
            </a:extLst>
          </p:cNvPr>
          <p:cNvSpPr txBox="1"/>
          <p:nvPr/>
        </p:nvSpPr>
        <p:spPr>
          <a:xfrm>
            <a:off x="9973056" y="2767584"/>
            <a:ext cx="18096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batiment-palais-royal-de-phnom-penh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 sur pierre, plein air&#10;&#10;Le contenu généré par l’IA peut être incorrect.">
            <a:extLst>
              <a:ext uri="{FF2B5EF4-FFF2-40B4-BE49-F238E27FC236}">
                <a16:creationId xmlns:a16="http://schemas.microsoft.com/office/drawing/2014/main" id="{410F84EC-9E76-810F-DB02-043C42C3B5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9528" y="279000"/>
            <a:ext cx="947311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DAFEBE-0B40-39C0-9225-316DF4CBF997}"/>
              </a:ext>
            </a:extLst>
          </p:cNvPr>
          <p:cNvSpPr txBox="1"/>
          <p:nvPr/>
        </p:nvSpPr>
        <p:spPr>
          <a:xfrm>
            <a:off x="123048" y="3547872"/>
            <a:ext cx="2304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statue-phnom-penh-cambodge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habits, sol&#10;&#10;Le contenu généré par l’IA peut être incorrect.">
            <a:extLst>
              <a:ext uri="{FF2B5EF4-FFF2-40B4-BE49-F238E27FC236}">
                <a16:creationId xmlns:a16="http://schemas.microsoft.com/office/drawing/2014/main" id="{7D419360-4791-6A05-F24A-003C16D533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92" y="279000"/>
            <a:ext cx="839999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1DC2D6-F51A-5EBC-F106-FA74014F6B9D}"/>
              </a:ext>
            </a:extLst>
          </p:cNvPr>
          <p:cNvSpPr txBox="1"/>
          <p:nvPr/>
        </p:nvSpPr>
        <p:spPr>
          <a:xfrm>
            <a:off x="8912352" y="3108960"/>
            <a:ext cx="3194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interieur-marche-central-phnom-penh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357A5B8F-6B7C-C4A9-0CEE-61F0918615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8144" y="279000"/>
            <a:ext cx="839999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EC8E40-BE55-9C65-5E18-5527E0576D8C}"/>
              </a:ext>
            </a:extLst>
          </p:cNvPr>
          <p:cNvSpPr txBox="1"/>
          <p:nvPr/>
        </p:nvSpPr>
        <p:spPr>
          <a:xfrm>
            <a:off x="536448" y="3429000"/>
            <a:ext cx="3011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quai-</a:t>
            </a:r>
            <a:r>
              <a:rPr lang="fr-FR" sz="2400" b="1" dirty="0" err="1">
                <a:solidFill>
                  <a:schemeClr val="bg1"/>
                </a:solidFill>
              </a:rPr>
              <a:t>sisowath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  <a:r>
              <a:rPr lang="fr-FR" sz="2400" b="1" dirty="0" err="1">
                <a:solidFill>
                  <a:schemeClr val="bg1"/>
                </a:solidFill>
              </a:rPr>
              <a:t>cambodge</a:t>
            </a:r>
            <a:r>
              <a:rPr lang="fr-FR" sz="2400" b="1" dirty="0">
                <a:solidFill>
                  <a:schemeClr val="bg1"/>
                </a:solidFill>
              </a:rPr>
              <a:t>-min</a:t>
            </a: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EF0B5410-9DE0-94A9-0FC8-C2B3113FC5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9" y="279000"/>
            <a:ext cx="839999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A4C72B-959E-741C-B45C-DA346301193F}"/>
              </a:ext>
            </a:extLst>
          </p:cNvPr>
          <p:cNvSpPr txBox="1"/>
          <p:nvPr/>
        </p:nvSpPr>
        <p:spPr>
          <a:xfrm>
            <a:off x="9290304" y="3304032"/>
            <a:ext cx="302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wat-phnom-cambodge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mple, statue, art, mythologie&#10;&#10;Le contenu généré par l’IA peut être incorrect.">
            <a:extLst>
              <a:ext uri="{FF2B5EF4-FFF2-40B4-BE49-F238E27FC236}">
                <a16:creationId xmlns:a16="http://schemas.microsoft.com/office/drawing/2014/main" id="{9A2DCF3C-4473-8B61-0928-49EF85E052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489" y="279000"/>
            <a:ext cx="839999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D3A57F-C872-C165-813D-DE7397707516}"/>
              </a:ext>
            </a:extLst>
          </p:cNvPr>
          <p:cNvSpPr txBox="1"/>
          <p:nvPr/>
        </p:nvSpPr>
        <p:spPr>
          <a:xfrm>
            <a:off x="670560" y="3493008"/>
            <a:ext cx="316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bas-relief-wat-phnom-cambodge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fontaine&#10;&#10;Le contenu généré par l’IA peut être incorrect.">
            <a:extLst>
              <a:ext uri="{FF2B5EF4-FFF2-40B4-BE49-F238E27FC236}">
                <a16:creationId xmlns:a16="http://schemas.microsoft.com/office/drawing/2014/main" id="{F7A9BD37-D2F7-DB56-C617-2E3AB8D377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268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enêtre, bâtiment, sol, propriété&#10;&#10;Le contenu généré par l’IA peut être incorrect.">
            <a:extLst>
              <a:ext uri="{FF2B5EF4-FFF2-40B4-BE49-F238E27FC236}">
                <a16:creationId xmlns:a16="http://schemas.microsoft.com/office/drawing/2014/main" id="{D79C07B7-FC92-58C3-BBD6-1588342C0A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734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Visage humain, bâtiment, sculpture&#10;&#10;Le contenu généré par l’IA peut être incorrect.">
            <a:extLst>
              <a:ext uri="{FF2B5EF4-FFF2-40B4-BE49-F238E27FC236}">
                <a16:creationId xmlns:a16="http://schemas.microsoft.com/office/drawing/2014/main" id="{9C051246-9F33-6191-2EF6-F6DCA60409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050" y="279000"/>
            <a:ext cx="4725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ciel, sanctuaire, lieu de culte&#10;&#10;Le contenu généré par l’IA peut être incorrect.">
            <a:extLst>
              <a:ext uri="{FF2B5EF4-FFF2-40B4-BE49-F238E27FC236}">
                <a16:creationId xmlns:a16="http://schemas.microsoft.com/office/drawing/2014/main" id="{E26B6C21-4058-FCCF-3FCA-024B4F98CF9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3898" y="279000"/>
            <a:ext cx="4725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1">
                <a:lumMod val="5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BD610869-6688-FC66-10C5-363BD4D5CB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866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F2C01E-8646-402E-8864-C8EC8E5DB03D}"/>
              </a:ext>
            </a:extLst>
          </p:cNvPr>
          <p:cNvSpPr txBox="1"/>
          <p:nvPr/>
        </p:nvSpPr>
        <p:spPr>
          <a:xfrm>
            <a:off x="731520" y="6117335"/>
            <a:ext cx="472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Central-Market-devanture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arché, Commerce, Vente, Magasin&#10;&#10;Le contenu généré par l’IA peut être incorrect.">
            <a:extLst>
              <a:ext uri="{FF2B5EF4-FFF2-40B4-BE49-F238E27FC236}">
                <a16:creationId xmlns:a16="http://schemas.microsoft.com/office/drawing/2014/main" id="{3D3467C8-12A4-12D4-412A-B12BFE92DB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134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74135E6-696F-4CE2-0C71-B62E0FEED9F5}"/>
              </a:ext>
            </a:extLst>
          </p:cNvPr>
          <p:cNvSpPr txBox="1"/>
          <p:nvPr/>
        </p:nvSpPr>
        <p:spPr>
          <a:xfrm>
            <a:off x="7705344" y="279000"/>
            <a:ext cx="3803904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Central-Market-devanture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rché, Vente&#10;&#10;Le contenu généré par l’IA peut être incorrect.">
            <a:extLst>
              <a:ext uri="{FF2B5EF4-FFF2-40B4-BE49-F238E27FC236}">
                <a16:creationId xmlns:a16="http://schemas.microsoft.com/office/drawing/2014/main" id="{E70998B3-760B-61F0-81C6-085D951674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826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1C5E0E-F1BC-C919-433A-BCA12C0D3B81}"/>
              </a:ext>
            </a:extLst>
          </p:cNvPr>
          <p:cNvSpPr txBox="1"/>
          <p:nvPr/>
        </p:nvSpPr>
        <p:spPr>
          <a:xfrm>
            <a:off x="958434" y="183695"/>
            <a:ext cx="427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Central-</a:t>
            </a:r>
            <a:r>
              <a:rPr lang="fr-FR" sz="2400" b="1" dirty="0" err="1">
                <a:solidFill>
                  <a:schemeClr val="bg1"/>
                </a:solidFill>
              </a:rPr>
              <a:t>Market</a:t>
            </a:r>
            <a:r>
              <a:rPr lang="fr-FR" sz="2400" b="1" dirty="0">
                <a:solidFill>
                  <a:schemeClr val="bg1"/>
                </a:solidFill>
              </a:rPr>
              <a:t>-devanture</a:t>
            </a:r>
          </a:p>
        </p:txBody>
      </p:sp>
      <p:pic>
        <p:nvPicPr>
          <p:cNvPr id="6" name="Image 5" descr="Une image contenant arbre, plein air, escaliers, bâtiment&#10;&#10;Le contenu généré par l’IA peut être incorrect.">
            <a:extLst>
              <a:ext uri="{FF2B5EF4-FFF2-40B4-BE49-F238E27FC236}">
                <a16:creationId xmlns:a16="http://schemas.microsoft.com/office/drawing/2014/main" id="{4AE111E2-8495-45AD-CA76-8D909FDC92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174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F020F7E-14A8-8226-615B-00851FEAC7AD}"/>
              </a:ext>
            </a:extLst>
          </p:cNvPr>
          <p:cNvSpPr txBox="1"/>
          <p:nvPr/>
        </p:nvSpPr>
        <p:spPr>
          <a:xfrm>
            <a:off x="7820025" y="6117335"/>
            <a:ext cx="4011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Wat-Phnom-escaliers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ot de fleurs&#10;&#10;Le contenu généré par l’IA peut être incorrect.">
            <a:extLst>
              <a:ext uri="{FF2B5EF4-FFF2-40B4-BE49-F238E27FC236}">
                <a16:creationId xmlns:a16="http://schemas.microsoft.com/office/drawing/2014/main" id="{A3E29E4B-810D-5035-511B-596A6541E4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058" y="279000"/>
            <a:ext cx="4725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5635485-2961-5BF5-9BC1-0180A47016A8}"/>
              </a:ext>
            </a:extLst>
          </p:cNvPr>
          <p:cNvSpPr txBox="1"/>
          <p:nvPr/>
        </p:nvSpPr>
        <p:spPr>
          <a:xfrm>
            <a:off x="1231392" y="312527"/>
            <a:ext cx="442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Wat-Phnom-pagode</a:t>
            </a:r>
            <a:endParaRPr lang="fr-FR" sz="2400" b="1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9A4A4AB-A30D-C10E-ED0A-14C4D578B3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2942" y="279000"/>
            <a:ext cx="4725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3C411B9-75E3-82C9-9C8E-9CA3E59FB2C3}"/>
              </a:ext>
            </a:extLst>
          </p:cNvPr>
          <p:cNvSpPr txBox="1"/>
          <p:nvPr/>
        </p:nvSpPr>
        <p:spPr>
          <a:xfrm>
            <a:off x="7949184" y="6117335"/>
            <a:ext cx="4242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Wat-Phnom-encens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île, arbre&#10;&#10;Le contenu généré par l’IA peut être incorrect.">
            <a:extLst>
              <a:ext uri="{FF2B5EF4-FFF2-40B4-BE49-F238E27FC236}">
                <a16:creationId xmlns:a16="http://schemas.microsoft.com/office/drawing/2014/main" id="{E69EDD7E-D708-7848-9D89-E31E40A5A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0999" y="279000"/>
            <a:ext cx="9450001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0A460B-96BC-398C-F611-8932366A3E4D}"/>
              </a:ext>
            </a:extLst>
          </p:cNvPr>
          <p:cNvSpPr txBox="1"/>
          <p:nvPr/>
        </p:nvSpPr>
        <p:spPr>
          <a:xfrm>
            <a:off x="3803904" y="6117335"/>
            <a:ext cx="5388864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plus belles plages du Cambodge</a:t>
            </a:r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>
                <a:lumMod val="75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lac, eau&#10;&#10;Le contenu généré par l’IA peut être incorrect.">
            <a:extLst>
              <a:ext uri="{FF2B5EF4-FFF2-40B4-BE49-F238E27FC236}">
                <a16:creationId xmlns:a16="http://schemas.microsoft.com/office/drawing/2014/main" id="{B5FE8975-6701-9140-C2D9-EF3AE4CB2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5" y="279000"/>
            <a:ext cx="9455909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horizon&#10;&#10;Le contenu généré par l’IA peut être incorrect.">
            <a:extLst>
              <a:ext uri="{FF2B5EF4-FFF2-40B4-BE49-F238E27FC236}">
                <a16:creationId xmlns:a16="http://schemas.microsoft.com/office/drawing/2014/main" id="{C53B6DC0-3CA9-E2EC-0B5A-115B2E8EA2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5EA84E-8460-3777-4340-2FAEB59B1C8C}"/>
              </a:ext>
            </a:extLst>
          </p:cNvPr>
          <p:cNvSpPr txBox="1"/>
          <p:nvPr/>
        </p:nvSpPr>
        <p:spPr>
          <a:xfrm>
            <a:off x="1371000" y="279000"/>
            <a:ext cx="2706624" cy="58477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Phnom Penh</a:t>
            </a:r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bâtiment&#10;&#10;Le contenu généré par l’IA peut être incorrect.">
            <a:extLst>
              <a:ext uri="{FF2B5EF4-FFF2-40B4-BE49-F238E27FC236}">
                <a16:creationId xmlns:a16="http://schemas.microsoft.com/office/drawing/2014/main" id="{4669C631-0AA8-79F3-3AE5-5CCD5E462F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660" y="279000"/>
            <a:ext cx="7875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bâtiment&#10;&#10;Le contenu généré par l’IA peut être incorrect.">
            <a:extLst>
              <a:ext uri="{FF2B5EF4-FFF2-40B4-BE49-F238E27FC236}">
                <a16:creationId xmlns:a16="http://schemas.microsoft.com/office/drawing/2014/main" id="{FF14059F-2DAC-02CE-8648-A2CBAD196D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500" y="279000"/>
            <a:ext cx="787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12266F7-4DEC-AD73-3BF1-AF23BD431B2A}"/>
              </a:ext>
            </a:extLst>
          </p:cNvPr>
          <p:cNvSpPr txBox="1"/>
          <p:nvPr/>
        </p:nvSpPr>
        <p:spPr>
          <a:xfrm>
            <a:off x="2956560" y="2942582"/>
            <a:ext cx="61569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Phnom Penh</a:t>
            </a:r>
          </a:p>
        </p:txBody>
      </p:sp>
      <p:pic>
        <p:nvPicPr>
          <p:cNvPr id="9" name="Image 8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03D2BE13-CD02-B50F-004C-19C3E19AAD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70048"/>
            <a:ext cx="3714750" cy="4191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460B7041-5F2A-60FA-768C-FAF17DE1ABC8}"/>
              </a:ext>
            </a:extLst>
          </p:cNvPr>
          <p:cNvSpPr txBox="1"/>
          <p:nvPr/>
        </p:nvSpPr>
        <p:spPr>
          <a:xfrm>
            <a:off x="3718560" y="243840"/>
            <a:ext cx="81686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Phnom – Penh Cambodge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FE7A7C1-76C6-4E2F-5B62-ACC48191BC54}"/>
              </a:ext>
            </a:extLst>
          </p:cNvPr>
          <p:cNvSpPr txBox="1"/>
          <p:nvPr/>
        </p:nvSpPr>
        <p:spPr>
          <a:xfrm>
            <a:off x="5398770" y="4393983"/>
            <a:ext cx="3714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ferris dir="l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245</Words>
  <Application>Microsoft Office PowerPoint</Application>
  <PresentationFormat>Grand écran</PresentationFormat>
  <Paragraphs>34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19</cp:revision>
  <dcterms:created xsi:type="dcterms:W3CDTF">2025-10-19T02:10:19Z</dcterms:created>
  <dcterms:modified xsi:type="dcterms:W3CDTF">2025-11-24T04:02:28Z</dcterms:modified>
</cp:coreProperties>
</file>