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89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0D968-ABE4-4E37-B0A4-88D7505657C4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620646-D1A3-4065-AF44-99FC7685C2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325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620646-D1A3-4065-AF44-99FC7685C236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909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620646-D1A3-4065-AF44-99FC7685C236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966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bâtiment, véhicule&#10;&#10;Le contenu généré par l’IA peut être incorrect.">
            <a:extLst>
              <a:ext uri="{FF2B5EF4-FFF2-40B4-BE49-F238E27FC236}">
                <a16:creationId xmlns:a16="http://schemas.microsoft.com/office/drawing/2014/main" id="{238F2FBD-55E2-38CA-F753-8AFBE380A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48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F9A1F3-1181-E635-741C-0AA7DC7DCF7C}"/>
              </a:ext>
            </a:extLst>
          </p:cNvPr>
          <p:cNvSpPr txBox="1"/>
          <p:nvPr/>
        </p:nvSpPr>
        <p:spPr>
          <a:xfrm>
            <a:off x="8619744" y="4340352"/>
            <a:ext cx="3474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Siem Reap, Cambodge . Rue de l'Hôpital dans le quartier du Vieux March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  <p:sndAc>
          <p:stSnd loop="1">
            <p:snd r:embed="rId2" name="សរអមផលលសស សងវច នង ជន សរយមរតកដមផលតកមម ពភពថម វល ទ (HD).wav"/>
          </p:stSnd>
        </p:sndAc>
      </p:transition>
    </mc:Choice>
    <mc:Fallback>
      <p:transition spd="slow" advClick="0" advTm="14000">
        <p:fade/>
        <p:sndAc>
          <p:stSnd loop="1">
            <p:snd r:embed="rId2" name="សរអមផលលសស សងវច នង ជន សរយមរតកដមផលតកមម ពភពថម វល ទ (H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C1FD602-8F0E-53DD-752F-DAE8F77FCDC7}"/>
              </a:ext>
            </a:extLst>
          </p:cNvPr>
          <p:cNvSpPr txBox="1"/>
          <p:nvPr/>
        </p:nvSpPr>
        <p:spPr>
          <a:xfrm>
            <a:off x="1194816" y="-5417"/>
            <a:ext cx="1033881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chemeClr val="bg1"/>
                </a:solidFill>
              </a:rPr>
              <a:t>Siem Reap (សៀមរាប, littéralement "Siamois écrasés"), dont la prononciation correcte est /siem riep/ et non /siem réap/, est la capitale de la province éponyme, dans le nord-ouest du Cambodge. Ville de taille moyenne, elle se situe à proximité immédiate du complexe archéologique d’Angkor, à environ 314 km au nord-nord-ouest de la capitale Phnom Penh.</a:t>
            </a:r>
            <a:endParaRPr lang="fr-F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7EB0C8B-C245-52A9-95B0-C38653378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98CFB-9118-C410-40F0-82C2033682B5}"/>
              </a:ext>
            </a:extLst>
          </p:cNvPr>
          <p:cNvSpPr txBox="1"/>
          <p:nvPr/>
        </p:nvSpPr>
        <p:spPr>
          <a:xfrm>
            <a:off x="1363606" y="6230112"/>
            <a:ext cx="549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Compartiments chinois typiques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B9F367C1-DF64-5779-8DB3-D226142FED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52" y="279000"/>
            <a:ext cx="7578949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CDA6CB-8683-3636-A42D-7527431BB4FD}"/>
              </a:ext>
            </a:extLst>
          </p:cNvPr>
          <p:cNvSpPr txBox="1"/>
          <p:nvPr/>
        </p:nvSpPr>
        <p:spPr>
          <a:xfrm>
            <a:off x="8205216" y="2913888"/>
            <a:ext cx="304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Ancienne résidence du gouverneur français à </a:t>
            </a:r>
            <a:r>
              <a:rPr lang="fr-FR" sz="2400" b="1" dirty="0" err="1"/>
              <a:t>Siem</a:t>
            </a:r>
            <a:r>
              <a:rPr lang="fr-FR" sz="2400" b="1" dirty="0"/>
              <a:t> Reap, reconvertie en hôtel FCC Angkor.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ché, place de marché, Vente, Commerce&#10;&#10;Le contenu généré par l’IA peut être incorrect.">
            <a:extLst>
              <a:ext uri="{FF2B5EF4-FFF2-40B4-BE49-F238E27FC236}">
                <a16:creationId xmlns:a16="http://schemas.microsoft.com/office/drawing/2014/main" id="{226FD935-DB68-FE2B-BA21-C14AFBD97C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710" y="279000"/>
            <a:ext cx="1118058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9972D-A93E-B47E-ED03-5FF62E35778C}"/>
              </a:ext>
            </a:extLst>
          </p:cNvPr>
          <p:cNvSpPr txBox="1"/>
          <p:nvPr/>
        </p:nvSpPr>
        <p:spPr>
          <a:xfrm>
            <a:off x="8558784" y="6230927"/>
            <a:ext cx="4194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Marché de Siem Reap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Le contenu généré par l’IA peut être incorrect.">
            <a:extLst>
              <a:ext uri="{FF2B5EF4-FFF2-40B4-BE49-F238E27FC236}">
                <a16:creationId xmlns:a16="http://schemas.microsoft.com/office/drawing/2014/main" id="{F566918D-9E83-DF15-E04D-8EAE6F78B4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273" y="935736"/>
            <a:ext cx="10523454" cy="47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4CE713-7C92-0F6D-2922-CA09B2175137}"/>
              </a:ext>
            </a:extLst>
          </p:cNvPr>
          <p:cNvSpPr txBox="1"/>
          <p:nvPr/>
        </p:nvSpPr>
        <p:spPr>
          <a:xfrm>
            <a:off x="48768" y="5782348"/>
            <a:ext cx="1200912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Bayon, temple khmer construit à la fin du XIIᵉ ou au début du XIIIᵉ siècle et situé dans l’ancienne ville d’Angkor, dans l’actuel Cambodge.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19C309CC-BF8F-9BD3-665E-0E14DEE742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50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8792AD-F60D-E267-7CA0-D9FC521ABF44}"/>
              </a:ext>
            </a:extLst>
          </p:cNvPr>
          <p:cNvSpPr txBox="1"/>
          <p:nvPr/>
        </p:nvSpPr>
        <p:spPr>
          <a:xfrm>
            <a:off x="0" y="2660004"/>
            <a:ext cx="3261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porche d'entrée du Wat Damnak présente des arches surbaissées typiques des monastères de l'époque coloniale au Cambodge.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5E72BE56-F0FE-8593-9717-7AA8CA5EE7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72" y="279000"/>
            <a:ext cx="945370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A60AB0-9BEA-6553-6C38-54407BE8A76C}"/>
              </a:ext>
            </a:extLst>
          </p:cNvPr>
          <p:cNvSpPr txBox="1"/>
          <p:nvPr/>
        </p:nvSpPr>
        <p:spPr>
          <a:xfrm>
            <a:off x="9875520" y="3681984"/>
            <a:ext cx="20975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>
                <a:solidFill>
                  <a:srgbClr val="FFFF00"/>
                </a:solidFill>
              </a:rPr>
              <a:t>Rivière Siem Reap, Siem Reap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texte, Panneaux lumineux, bâtiment&#10;&#10;Le contenu généré par l’IA peut être incorrect.">
            <a:extLst>
              <a:ext uri="{FF2B5EF4-FFF2-40B4-BE49-F238E27FC236}">
                <a16:creationId xmlns:a16="http://schemas.microsoft.com/office/drawing/2014/main" id="{2CA5FACD-B48C-A072-18F0-55B03EC25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899C55-1162-38A6-0E79-FBBF0C3B080C}"/>
              </a:ext>
            </a:extLst>
          </p:cNvPr>
          <p:cNvSpPr txBox="1"/>
          <p:nvPr/>
        </p:nvSpPr>
        <p:spPr>
          <a:xfrm>
            <a:off x="1896000" y="6214871"/>
            <a:ext cx="660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des pubs de </a:t>
            </a:r>
            <a:r>
              <a:rPr lang="fr-FR" sz="2400" b="1" dirty="0" err="1">
                <a:solidFill>
                  <a:schemeClr val="bg1"/>
                </a:solidFill>
              </a:rPr>
              <a:t>Siem</a:t>
            </a:r>
            <a:r>
              <a:rPr lang="fr-FR" sz="2400" b="1" dirty="0">
                <a:solidFill>
                  <a:schemeClr val="bg1"/>
                </a:solidFill>
              </a:rPr>
              <a:t> Reap au Cambodge.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FECCBB8-4F83-D939-470D-68EBEDD26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983" y="279000"/>
            <a:ext cx="941674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58AD99-EE6D-0A94-3AB0-03EBCA543E50}"/>
              </a:ext>
            </a:extLst>
          </p:cNvPr>
          <p:cNvSpPr txBox="1"/>
          <p:nvPr/>
        </p:nvSpPr>
        <p:spPr>
          <a:xfrm>
            <a:off x="5422863" y="6128002"/>
            <a:ext cx="6437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national d'Angkor à Siem Reap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1350E50E-C0EF-2777-F279-6BF6A879F0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8144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4B7DE9-959C-E64D-1F69-7EE8B5F13AC5}"/>
              </a:ext>
            </a:extLst>
          </p:cNvPr>
          <p:cNvSpPr txBox="1"/>
          <p:nvPr/>
        </p:nvSpPr>
        <p:spPr>
          <a:xfrm>
            <a:off x="585216" y="3575305"/>
            <a:ext cx="3011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Les Thaïlandais rendent Battambang au roi </a:t>
            </a:r>
            <a:r>
              <a:rPr lang="fr-FR" sz="2400" b="1" dirty="0" err="1"/>
              <a:t>Sisowath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2AB74654-32EB-5005-7B2C-3C2744246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908" y="279000"/>
            <a:ext cx="945370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06C797-ABCA-B1FD-9296-2EF56848C359}"/>
              </a:ext>
            </a:extLst>
          </p:cNvPr>
          <p:cNvSpPr txBox="1"/>
          <p:nvPr/>
        </p:nvSpPr>
        <p:spPr>
          <a:xfrm>
            <a:off x="3135311" y="5990582"/>
            <a:ext cx="5644896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Villa au bord de la rivière à Siem Reap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personne&#10;&#10;Le contenu généré par l’IA peut être incorrect.">
            <a:extLst>
              <a:ext uri="{FF2B5EF4-FFF2-40B4-BE49-F238E27FC236}">
                <a16:creationId xmlns:a16="http://schemas.microsoft.com/office/drawing/2014/main" id="{A0009FE3-2A1A-B1EB-5065-8EB11D61F9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215" y="279000"/>
            <a:ext cx="940955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9A49F1-43E8-EA31-36C1-5E9E948BA627}"/>
              </a:ext>
            </a:extLst>
          </p:cNvPr>
          <p:cNvSpPr txBox="1"/>
          <p:nvPr/>
        </p:nvSpPr>
        <p:spPr>
          <a:xfrm>
            <a:off x="9851136" y="3255264"/>
            <a:ext cx="2340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Rue du Pub, Siem Reap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roue&#10;&#10;Le contenu généré par l’IA peut être incorrect.">
            <a:extLst>
              <a:ext uri="{FF2B5EF4-FFF2-40B4-BE49-F238E27FC236}">
                <a16:creationId xmlns:a16="http://schemas.microsoft.com/office/drawing/2014/main" id="{0C832298-99C2-F4FB-BCF3-77BB4AB025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3551D0-49F6-AFAC-833C-CB5A760D1AD6}"/>
              </a:ext>
            </a:extLst>
          </p:cNvPr>
          <p:cNvSpPr txBox="1"/>
          <p:nvPr/>
        </p:nvSpPr>
        <p:spPr>
          <a:xfrm>
            <a:off x="3822048" y="6243826"/>
            <a:ext cx="6473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Boulevard Sivutha, centre-ville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bâtiment&#10;&#10;Le contenu généré par l’IA peut être incorrect.">
            <a:extLst>
              <a:ext uri="{FF2B5EF4-FFF2-40B4-BE49-F238E27FC236}">
                <a16:creationId xmlns:a16="http://schemas.microsoft.com/office/drawing/2014/main" id="{8A869EFF-85DD-0CCE-1EF1-F45F75CFF0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19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95C7E4-14C8-F612-5699-E5D385C9077B}"/>
              </a:ext>
            </a:extLst>
          </p:cNvPr>
          <p:cNvSpPr txBox="1"/>
          <p:nvPr/>
        </p:nvSpPr>
        <p:spPr>
          <a:xfrm>
            <a:off x="780576" y="3077955"/>
            <a:ext cx="2651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Grand Hôtel d'Angkor , construit au milieu des années 1920.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arbre, bâtiment&#10;&#10;Le contenu généré par l’IA peut être incorrect.">
            <a:extLst>
              <a:ext uri="{FF2B5EF4-FFF2-40B4-BE49-F238E27FC236}">
                <a16:creationId xmlns:a16="http://schemas.microsoft.com/office/drawing/2014/main" id="{BB1ABBD2-E9CF-7995-A48A-F8738B863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02661D-34E6-272A-7AB0-D47FF2E5BE14}"/>
              </a:ext>
            </a:extLst>
          </p:cNvPr>
          <p:cNvSpPr txBox="1"/>
          <p:nvPr/>
        </p:nvSpPr>
        <p:spPr>
          <a:xfrm>
            <a:off x="4267199" y="6117335"/>
            <a:ext cx="5421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Résidence royale, Siem Reap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sport, danseur&#10;&#10;Le contenu généré par l’IA peut être incorrect.">
            <a:extLst>
              <a:ext uri="{FF2B5EF4-FFF2-40B4-BE49-F238E27FC236}">
                <a16:creationId xmlns:a16="http://schemas.microsoft.com/office/drawing/2014/main" id="{BE7FEA21-EABA-2277-47A8-C57A0E74AC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858" y="279000"/>
            <a:ext cx="545356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CD481-F60A-B833-CA65-42410B849710}"/>
              </a:ext>
            </a:extLst>
          </p:cNvPr>
          <p:cNvSpPr txBox="1"/>
          <p:nvPr/>
        </p:nvSpPr>
        <p:spPr>
          <a:xfrm>
            <a:off x="8863584" y="3279648"/>
            <a:ext cx="3169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Danseuse se produisant pour les touristes dans un restaurant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ieu de culte, temple, ciel&#10;&#10;Le contenu généré par l’IA peut être incorrect.">
            <a:extLst>
              <a:ext uri="{FF2B5EF4-FFF2-40B4-BE49-F238E27FC236}">
                <a16:creationId xmlns:a16="http://schemas.microsoft.com/office/drawing/2014/main" id="{D3ACA5A1-9C6C-2D59-BB0A-7D1F6E5192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D36864-EC21-3094-A01A-8A1F39F5BD81}"/>
              </a:ext>
            </a:extLst>
          </p:cNvPr>
          <p:cNvSpPr txBox="1"/>
          <p:nvPr/>
        </p:nvSpPr>
        <p:spPr>
          <a:xfrm>
            <a:off x="496000" y="371331"/>
            <a:ext cx="3328416" cy="83099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Moines bouddhistes devant Angkor Vat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Histoire antique&#10;&#10;Le contenu généré par l’IA peut être incorrect.">
            <a:extLst>
              <a:ext uri="{FF2B5EF4-FFF2-40B4-BE49-F238E27FC236}">
                <a16:creationId xmlns:a16="http://schemas.microsoft.com/office/drawing/2014/main" id="{05606464-9EE9-0760-40CE-EE48F5E29D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750" y="279000"/>
            <a:ext cx="971566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1F19F7-903F-F687-5C99-A07AA54D46E8}"/>
              </a:ext>
            </a:extLst>
          </p:cNvPr>
          <p:cNvSpPr txBox="1"/>
          <p:nvPr/>
        </p:nvSpPr>
        <p:spPr>
          <a:xfrm>
            <a:off x="217586" y="3267456"/>
            <a:ext cx="2258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tours du Bayon à Angkor Thom</a:t>
            </a: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42B4B4C-8402-B87D-0D82-1A8B48780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99" y="279000"/>
            <a:ext cx="941674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6787A9-C5C9-45CD-9631-0B9CE2BF75FA}"/>
              </a:ext>
            </a:extLst>
          </p:cNvPr>
          <p:cNvSpPr txBox="1"/>
          <p:nvPr/>
        </p:nvSpPr>
        <p:spPr>
          <a:xfrm>
            <a:off x="10009632" y="2865120"/>
            <a:ext cx="2036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national d'Angkor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ace de marché, marché&#10;&#10;Le contenu généré par l’IA peut être incorrect.">
            <a:extLst>
              <a:ext uri="{FF2B5EF4-FFF2-40B4-BE49-F238E27FC236}">
                <a16:creationId xmlns:a16="http://schemas.microsoft.com/office/drawing/2014/main" id="{5632B9F3-7FCF-6412-C915-67D935B967A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103" y="279000"/>
            <a:ext cx="9215998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D96793-849F-6B52-8DFD-A2C89A24375B}"/>
              </a:ext>
            </a:extLst>
          </p:cNvPr>
          <p:cNvSpPr txBox="1"/>
          <p:nvPr/>
        </p:nvSpPr>
        <p:spPr>
          <a:xfrm>
            <a:off x="311775" y="3514052"/>
            <a:ext cx="2243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Vue du vieux marché de Siem Reap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8EBC87C8-63DA-8E39-DA09-13880706FA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57" y="279000"/>
            <a:ext cx="951505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8AD6F-D94E-FD94-E92E-5131569D8A50}"/>
              </a:ext>
            </a:extLst>
          </p:cNvPr>
          <p:cNvSpPr txBox="1"/>
          <p:nvPr/>
        </p:nvSpPr>
        <p:spPr>
          <a:xfrm>
            <a:off x="10005427" y="3429000"/>
            <a:ext cx="1940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Vie nocturne à Siem Reap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meubles, table, habits&#10;&#10;Le contenu généré par l’IA peut être incorrect.">
            <a:extLst>
              <a:ext uri="{FF2B5EF4-FFF2-40B4-BE49-F238E27FC236}">
                <a16:creationId xmlns:a16="http://schemas.microsoft.com/office/drawing/2014/main" id="{3F40906C-6CEA-1112-CD97-ECAD4AC961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1896" y="279000"/>
            <a:ext cx="809638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532E3E-864A-33B8-1D4D-2001AB02CAF7}"/>
              </a:ext>
            </a:extLst>
          </p:cNvPr>
          <p:cNvSpPr txBox="1"/>
          <p:nvPr/>
        </p:nvSpPr>
        <p:spPr>
          <a:xfrm>
            <a:off x="316992" y="3560064"/>
            <a:ext cx="33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Artisan chez Artisans Angkor créant des images de Bouddha en pierre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Le contenu généré par l’IA peut être incorrect.">
            <a:extLst>
              <a:ext uri="{FF2B5EF4-FFF2-40B4-BE49-F238E27FC236}">
                <a16:creationId xmlns:a16="http://schemas.microsoft.com/office/drawing/2014/main" id="{F066761F-E5CC-9D44-2EA2-C4ADC3577A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9" y="279000"/>
            <a:ext cx="945368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D6F9A8-B660-BB41-55E0-F591FFC01D0B}"/>
              </a:ext>
            </a:extLst>
          </p:cNvPr>
          <p:cNvSpPr txBox="1"/>
          <p:nvPr/>
        </p:nvSpPr>
        <p:spPr>
          <a:xfrm>
            <a:off x="1369159" y="5378671"/>
            <a:ext cx="3852672" cy="120032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Les_linga_dans_le_lit_de_la_rivière_sacrée</a:t>
            </a:r>
            <a:r>
              <a:rPr lang="fr-FR" sz="2400" b="1" dirty="0">
                <a:solidFill>
                  <a:schemeClr val="bg1"/>
                </a:solidFill>
              </a:rPr>
              <a:t>_(</a:t>
            </a:r>
            <a:r>
              <a:rPr lang="fr-FR" sz="2400" b="1" dirty="0" err="1">
                <a:solidFill>
                  <a:schemeClr val="bg1"/>
                </a:solidFill>
              </a:rPr>
              <a:t>Phnom_Kulen</a:t>
            </a:r>
            <a:r>
              <a:rPr lang="fr-FR" sz="2400" b="1" dirty="0">
                <a:solidFill>
                  <a:schemeClr val="bg1"/>
                </a:solidFill>
              </a:rPr>
              <a:t>)_(</a:t>
            </a:r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ie navigable&#10;&#10;Le contenu généré par l’IA peut être incorrect.">
            <a:extLst>
              <a:ext uri="{FF2B5EF4-FFF2-40B4-BE49-F238E27FC236}">
                <a16:creationId xmlns:a16="http://schemas.microsoft.com/office/drawing/2014/main" id="{DAF0AB69-3CAC-04D9-78A7-5A4AA87938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8F7B76-45BF-BFCF-2ACA-1698647F0E76}"/>
              </a:ext>
            </a:extLst>
          </p:cNvPr>
          <p:cNvSpPr txBox="1"/>
          <p:nvPr/>
        </p:nvSpPr>
        <p:spPr>
          <a:xfrm>
            <a:off x="3596640" y="6185100"/>
            <a:ext cx="7571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flottant de Kampong P'luk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nuage&#10;&#10;Le contenu généré par l’IA peut être incorrect.">
            <a:extLst>
              <a:ext uri="{FF2B5EF4-FFF2-40B4-BE49-F238E27FC236}">
                <a16:creationId xmlns:a16="http://schemas.microsoft.com/office/drawing/2014/main" id="{945113DF-5810-959F-C6F7-52CEEEFDB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957" y="279000"/>
            <a:ext cx="1079608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901A8-3E38-A40F-E4E2-A2FF8D26B430}"/>
              </a:ext>
            </a:extLst>
          </p:cNvPr>
          <p:cNvSpPr txBox="1"/>
          <p:nvPr/>
        </p:nvSpPr>
        <p:spPr>
          <a:xfrm>
            <a:off x="5401056" y="6119568"/>
            <a:ext cx="4486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Phnom_Dei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 gazeuse, bière, Bouteille en verre, intérieur&#10;&#10;Le contenu généré par l’IA peut être incorrect.">
            <a:extLst>
              <a:ext uri="{FF2B5EF4-FFF2-40B4-BE49-F238E27FC236}">
                <a16:creationId xmlns:a16="http://schemas.microsoft.com/office/drawing/2014/main" id="{2F9D9351-505E-AEA3-D694-FFBDD83F67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85" y="279000"/>
            <a:ext cx="947591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2DF0D2-9385-88A1-87C5-EB32E9964AE5}"/>
              </a:ext>
            </a:extLst>
          </p:cNvPr>
          <p:cNvSpPr txBox="1"/>
          <p:nvPr/>
        </p:nvSpPr>
        <p:spPr>
          <a:xfrm>
            <a:off x="9875520" y="2746249"/>
            <a:ext cx="2011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Bouteilles de liqueur Sombai peintes à la main.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sol&#10;&#10;Le contenu généré par l’IA peut être incorrect.">
            <a:extLst>
              <a:ext uri="{FF2B5EF4-FFF2-40B4-BE49-F238E27FC236}">
                <a16:creationId xmlns:a16="http://schemas.microsoft.com/office/drawing/2014/main" id="{C68BB4A7-FA2B-C8DF-298F-1C9AA98AE5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59" y="279000"/>
            <a:ext cx="8356481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4FF22-A8E9-FB9E-9035-A91327AC29CD}"/>
              </a:ext>
            </a:extLst>
          </p:cNvPr>
          <p:cNvSpPr txBox="1"/>
          <p:nvPr/>
        </p:nvSpPr>
        <p:spPr>
          <a:xfrm>
            <a:off x="4779264" y="5748003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Aéroport international de </a:t>
            </a:r>
            <a:r>
              <a:rPr lang="fr-FR" sz="2400" b="1" dirty="0" err="1"/>
              <a:t>Siem</a:t>
            </a:r>
            <a:r>
              <a:rPr lang="fr-FR" sz="2400" b="1" dirty="0"/>
              <a:t> Reap-Angkor</a:t>
            </a:r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bateau&#10;&#10;Le contenu généré par l’IA peut être incorrect.">
            <a:extLst>
              <a:ext uri="{FF2B5EF4-FFF2-40B4-BE49-F238E27FC236}">
                <a16:creationId xmlns:a16="http://schemas.microsoft.com/office/drawing/2014/main" id="{D1C0FCA6-B80E-F1F3-17AB-0D6C9FE6BA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922" y="279000"/>
            <a:ext cx="945369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695F3A-EBEB-D43C-8562-C963B3E6C169}"/>
              </a:ext>
            </a:extLst>
          </p:cNvPr>
          <p:cNvSpPr txBox="1"/>
          <p:nvPr/>
        </p:nvSpPr>
        <p:spPr>
          <a:xfrm>
            <a:off x="97536" y="3429000"/>
            <a:ext cx="2218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Transport fluvial de Phnom Penh à Siem Reap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E8DE8A2A-4C5C-EF7D-C7EF-7847D230EC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973CE8B-9341-CB7B-5224-1FFA1C078337}"/>
              </a:ext>
            </a:extLst>
          </p:cNvPr>
          <p:cNvSpPr txBox="1"/>
          <p:nvPr/>
        </p:nvSpPr>
        <p:spPr>
          <a:xfrm>
            <a:off x="3986784" y="353568"/>
            <a:ext cx="677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</a:t>
            </a:r>
            <a:r>
              <a:rPr lang="fr-FR" sz="2800" b="1" dirty="0" err="1">
                <a:solidFill>
                  <a:srgbClr val="FFFF00"/>
                </a:solidFill>
              </a:rPr>
              <a:t>Siem</a:t>
            </a:r>
            <a:r>
              <a:rPr lang="fr-FR" sz="2800" b="1" dirty="0">
                <a:solidFill>
                  <a:srgbClr val="FFFF00"/>
                </a:solidFill>
              </a:rPr>
              <a:t> – Reap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Cambodge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7D1ECA4-2525-8F1A-C625-8A7E26080F3F}"/>
              </a:ext>
            </a:extLst>
          </p:cNvPr>
          <p:cNvSpPr txBox="1"/>
          <p:nvPr/>
        </p:nvSpPr>
        <p:spPr>
          <a:xfrm>
            <a:off x="4401312" y="2526793"/>
            <a:ext cx="5571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9A6D0D6-8B9A-1BD8-D124-F12806377687}"/>
              </a:ext>
            </a:extLst>
          </p:cNvPr>
          <p:cNvSpPr txBox="1"/>
          <p:nvPr/>
        </p:nvSpPr>
        <p:spPr>
          <a:xfrm>
            <a:off x="6181344" y="4323588"/>
            <a:ext cx="3291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335</Words>
  <Application>Microsoft Office PowerPoint</Application>
  <PresentationFormat>Grand écran</PresentationFormat>
  <Paragraphs>35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20</cp:revision>
  <dcterms:created xsi:type="dcterms:W3CDTF">2025-10-19T02:10:19Z</dcterms:created>
  <dcterms:modified xsi:type="dcterms:W3CDTF">2025-11-23T05:50:17Z</dcterms:modified>
</cp:coreProperties>
</file>