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AC188C5-0BFF-4EAB-B72C-9C8CCA3594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CF6601-4053-459F-B1F9-2C30AC7AA7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199CF85-5959-4425-A4E1-433CE03E26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BD84AA-EC29-4D15-BDA7-DF82445842E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6728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63E0D1-3FB2-4DA4-88B1-F971688D5E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91EBEFD-8257-45D5-A883-798170CFAD8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CB7DB54-F315-4A56-A188-631EB7D42D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D78E63-F3E5-4BD1-83DB-F659052DF52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2326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88A5B1F-CE4D-43E2-8EA3-8FE828C712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F9F174E-EBA5-46C5-94AD-191B2E428E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D91EB9C-A90D-4C83-83BD-4C769BFFAC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310089-BB00-47D7-A2E3-B2079AE2094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60948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381191-8F24-4A85-A9E9-530195C6D37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3D9936-C9B3-44E1-BD45-AC7061B6FA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A01FB5-0A1F-496B-84C1-A3204C611E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25C569-468A-425F-AAE0-2C5CFA1E3F6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3995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FA5857D-9CD2-4C84-AE4D-41630EA704A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7AAADC4-DFBF-47ED-B95C-DA097783642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45246717-F68D-4BCF-9EB0-1F9E9C3278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698EF1-3E63-4AD1-9B94-9B858299359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7924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7B894910-1029-42C4-A1B9-91689E9C23C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776BFFD-56FC-4E6C-9512-9E4497C57A5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2417B9B6-9F61-44B5-AA61-F13BD365A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1A5CAF-10EF-407C-BD49-3E417A20559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08758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6CA9397-7176-44AA-B1EB-489445162A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FE9E75D-CBBA-40BF-8D98-6DFB391E1F0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AF6F87D-9351-4311-8DEE-4338984FA5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198C19-65D8-4531-9E24-065AD853F06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91861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7FE862-6427-4B7A-99E4-4074E3B166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B20CA13-9D2D-420B-8894-34332EA673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D02C5C-B68D-4FC2-987A-36F2EF4C68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BF0486-1D70-4242-86D5-E31D012F2DB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0484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69794C-35FC-44B5-87D1-6C0EBC35718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50A9A10-FFD6-45D5-854B-961D65BCD6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AE02A49-61F1-4390-B38A-0429693C87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E43ABE-7511-4C5B-B242-D25EAF2FEDC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7995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F2ABAA9-32DB-4F33-9807-9AD7563297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002BB23-B8DE-471E-9070-9CEB1B79E2F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084BC5D-26EB-4185-B1CE-8743BD24086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226B76-05CE-4309-85E0-4D8153C97FC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6597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5FC091E-3B6A-4FB8-AC97-540267CB93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2243873-8508-4E7A-88C3-FC5A11F624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52493DE-DD68-4195-A234-9E2834AC88C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019E84-64BF-473D-9DE3-1762D4D14B6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0949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AFACFEEF-534E-49B5-9F97-5C1397F437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0512AEC-E714-45A8-9210-7B7D642ABA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635A08B-4D6D-4043-B979-BD1DFD5684D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D23A070-6E89-4A15-BD10-26F200A9766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1BA05E0-FB24-45E0-8EB4-DAFB4FB8E24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9F54E78-2BE0-4640-A992-BD92EDF0CDCA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.gif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4.emf"/><Relationship Id="rId5" Type="http://schemas.openxmlformats.org/officeDocument/2006/relationships/image" Target="../media/image9.gif"/><Relationship Id="rId10" Type="http://schemas.openxmlformats.org/officeDocument/2006/relationships/image" Target="../media/image13.jpeg"/><Relationship Id="rId4" Type="http://schemas.openxmlformats.org/officeDocument/2006/relationships/image" Target="../media/image8.jpe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gif"/><Relationship Id="rId12" Type="http://schemas.openxmlformats.org/officeDocument/2006/relationships/image" Target="../media/image2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11" Type="http://schemas.openxmlformats.org/officeDocument/2006/relationships/image" Target="../media/image24.png"/><Relationship Id="rId5" Type="http://schemas.openxmlformats.org/officeDocument/2006/relationships/image" Target="../media/image18.jpeg"/><Relationship Id="rId15" Type="http://schemas.openxmlformats.org/officeDocument/2006/relationships/image" Target="../media/image3.png"/><Relationship Id="rId10" Type="http://schemas.openxmlformats.org/officeDocument/2006/relationships/image" Target="../media/image23.gif"/><Relationship Id="rId4" Type="http://schemas.openxmlformats.org/officeDocument/2006/relationships/image" Target="../media/image17.png"/><Relationship Id="rId9" Type="http://schemas.openxmlformats.org/officeDocument/2006/relationships/image" Target="../media/image22.jpeg"/><Relationship Id="rId14" Type="http://schemas.openxmlformats.org/officeDocument/2006/relationships/image" Target="../media/image27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gif"/><Relationship Id="rId3" Type="http://schemas.openxmlformats.org/officeDocument/2006/relationships/image" Target="../media/image29.gif"/><Relationship Id="rId7" Type="http://schemas.openxmlformats.org/officeDocument/2006/relationships/image" Target="../media/image33.gif"/><Relationship Id="rId12" Type="http://schemas.openxmlformats.org/officeDocument/2006/relationships/image" Target="../media/image38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gif"/><Relationship Id="rId5" Type="http://schemas.openxmlformats.org/officeDocument/2006/relationships/image" Target="../media/image31.jpeg"/><Relationship Id="rId15" Type="http://schemas.openxmlformats.org/officeDocument/2006/relationships/image" Target="../media/image3.png"/><Relationship Id="rId10" Type="http://schemas.openxmlformats.org/officeDocument/2006/relationships/image" Target="../media/image36.gif"/><Relationship Id="rId4" Type="http://schemas.openxmlformats.org/officeDocument/2006/relationships/image" Target="../media/image30.png"/><Relationship Id="rId9" Type="http://schemas.openxmlformats.org/officeDocument/2006/relationships/image" Target="../media/image35.png"/><Relationship Id="rId14" Type="http://schemas.openxmlformats.org/officeDocument/2006/relationships/image" Target="../media/image40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gif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7" Type="http://schemas.openxmlformats.org/officeDocument/2006/relationships/image" Target="../media/image4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png"/><Relationship Id="rId4" Type="http://schemas.openxmlformats.org/officeDocument/2006/relationships/image" Target="../media/image49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gif"/><Relationship Id="rId7" Type="http://schemas.openxmlformats.org/officeDocument/2006/relationships/image" Target="../media/image57.gif"/><Relationship Id="rId12" Type="http://schemas.openxmlformats.org/officeDocument/2006/relationships/image" Target="../media/image60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gif"/><Relationship Id="rId11" Type="http://schemas.openxmlformats.org/officeDocument/2006/relationships/image" Target="../media/image3.png"/><Relationship Id="rId5" Type="http://schemas.openxmlformats.org/officeDocument/2006/relationships/image" Target="../media/image55.jpeg"/><Relationship Id="rId10" Type="http://schemas.openxmlformats.org/officeDocument/2006/relationships/image" Target="../media/image29.gif"/><Relationship Id="rId4" Type="http://schemas.openxmlformats.org/officeDocument/2006/relationships/image" Target="../media/image54.gif"/><Relationship Id="rId9" Type="http://schemas.openxmlformats.org/officeDocument/2006/relationships/image" Target="../media/image59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gif"/><Relationship Id="rId3" Type="http://schemas.openxmlformats.org/officeDocument/2006/relationships/image" Target="../media/image59.gif"/><Relationship Id="rId7" Type="http://schemas.openxmlformats.org/officeDocument/2006/relationships/image" Target="../media/image65.png"/><Relationship Id="rId12" Type="http://schemas.openxmlformats.org/officeDocument/2006/relationships/image" Target="../media/image3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eg"/><Relationship Id="rId11" Type="http://schemas.openxmlformats.org/officeDocument/2006/relationships/image" Target="../media/image69.gif"/><Relationship Id="rId5" Type="http://schemas.openxmlformats.org/officeDocument/2006/relationships/image" Target="../media/image63.gif"/><Relationship Id="rId10" Type="http://schemas.openxmlformats.org/officeDocument/2006/relationships/image" Target="../media/image68.gif"/><Relationship Id="rId4" Type="http://schemas.openxmlformats.org/officeDocument/2006/relationships/image" Target="../media/image62.gif"/><Relationship Id="rId9" Type="http://schemas.openxmlformats.org/officeDocument/2006/relationships/image" Target="../media/image6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Image1">
            <a:extLst>
              <a:ext uri="{FF2B5EF4-FFF2-40B4-BE49-F238E27FC236}">
                <a16:creationId xmlns:a16="http://schemas.microsoft.com/office/drawing/2014/main" id="{9F8FF661-04E6-4746-AF35-68984DC56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c0to5jy5">
            <a:extLst>
              <a:ext uri="{FF2B5EF4-FFF2-40B4-BE49-F238E27FC236}">
                <a16:creationId xmlns:a16="http://schemas.microsoft.com/office/drawing/2014/main" id="{85CECB14-E8E7-471E-A382-EFE2AA19CAF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789363"/>
            <a:ext cx="1778000" cy="185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WordArt 7">
            <a:extLst>
              <a:ext uri="{FF2B5EF4-FFF2-40B4-BE49-F238E27FC236}">
                <a16:creationId xmlns:a16="http://schemas.microsoft.com/office/drawing/2014/main" id="{D89CC080-FFB8-4352-A3CD-B1DB57555D5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019925" y="2205038"/>
            <a:ext cx="1657350" cy="2000250"/>
          </a:xfrm>
          <a:prstGeom prst="rect">
            <a:avLst/>
          </a:prstGeom>
        </p:spPr>
        <p:txBody>
          <a:bodyPr wrap="none" fromWordArt="1">
            <a:prstTxWarp prst="textDeflateInflateDeflate">
              <a:avLst>
                <a:gd name="adj" fmla="val 28028"/>
              </a:avLst>
            </a:prstTxWarp>
          </a:bodyPr>
          <a:lstStyle/>
          <a:p>
            <a:pPr algn="ctr"/>
            <a:r>
              <a:rPr lang="fr-FR" sz="4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Deco-B650"/>
              </a:rPr>
              <a:t>Femme,</a:t>
            </a:r>
          </a:p>
          <a:p>
            <a:pPr algn="ctr"/>
            <a:r>
              <a:rPr lang="fr-FR" sz="4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Deco-B650"/>
              </a:rPr>
              <a:t>Femme,</a:t>
            </a:r>
          </a:p>
          <a:p>
            <a:pPr algn="ctr"/>
            <a:r>
              <a:rPr lang="fr-FR" sz="4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Deco-B650"/>
              </a:rPr>
              <a:t>Femme,</a:t>
            </a:r>
          </a:p>
        </p:txBody>
      </p:sp>
      <p:sp>
        <p:nvSpPr>
          <p:cNvPr id="2056" name="WordArt 8">
            <a:extLst>
              <a:ext uri="{FF2B5EF4-FFF2-40B4-BE49-F238E27FC236}">
                <a16:creationId xmlns:a16="http://schemas.microsoft.com/office/drawing/2014/main" id="{2B14AB0E-C742-4D3B-9AE8-A4892E30FB1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57350" y="1989138"/>
            <a:ext cx="2914650" cy="1152525"/>
          </a:xfrm>
          <a:prstGeom prst="rect">
            <a:avLst/>
          </a:prstGeom>
        </p:spPr>
        <p:txBody>
          <a:bodyPr wrap="none" fromWordArt="1">
            <a:prstTxWarp prst="textDeflateInflate">
              <a:avLst>
                <a:gd name="adj" fmla="val 28028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Black Chancery"/>
              </a:rPr>
              <a:t>Chanson de</a:t>
            </a:r>
          </a:p>
        </p:txBody>
      </p:sp>
      <p:sp>
        <p:nvSpPr>
          <p:cNvPr id="2057" name="WordArt 9">
            <a:extLst>
              <a:ext uri="{FF2B5EF4-FFF2-40B4-BE49-F238E27FC236}">
                <a16:creationId xmlns:a16="http://schemas.microsoft.com/office/drawing/2014/main" id="{CEA156BC-3EEE-431A-AAA8-BD4BD8FE32F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03350" y="2708275"/>
            <a:ext cx="3384550" cy="2449513"/>
          </a:xfrm>
          <a:prstGeom prst="rect">
            <a:avLst/>
          </a:prstGeom>
        </p:spPr>
        <p:txBody>
          <a:bodyPr wrap="none" fromWordArt="1">
            <a:prstTxWarp prst="textFadeRight">
              <a:avLst>
                <a:gd name="adj" fmla="val 33333"/>
              </a:avLst>
            </a:prstTxWarp>
          </a:bodyPr>
          <a:lstStyle/>
          <a:p>
            <a:pPr algn="ctr"/>
            <a:r>
              <a:rPr lang="fr-FR" sz="6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Script-Z650"/>
              </a:rPr>
              <a:t>Serge Lama</a:t>
            </a:r>
          </a:p>
        </p:txBody>
      </p:sp>
      <p:pic>
        <p:nvPicPr>
          <p:cNvPr id="15368" name="Picture 8">
            <a:hlinkClick r:id="" action="ppaction://media"/>
            <a:extLst>
              <a:ext uri="{FF2B5EF4-FFF2-40B4-BE49-F238E27FC236}">
                <a16:creationId xmlns:a16="http://schemas.microsoft.com/office/drawing/2014/main" id="{560B093A-9C29-4F5C-8646-C2F481618651}"/>
              </a:ext>
            </a:extLst>
          </p:cNvPr>
          <p:cNvPicPr>
            <a:picLocks noRot="1" noChangeAspect="1" noChangeArrowheads="1"/>
          </p:cNvPicPr>
          <p:nvPr>
            <p:ph type="subTitle" idx="1"/>
            <a:wavAudioFile r:embed="rId1" name="Lama_Serge-Femme_femme_femm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308725"/>
            <a:ext cx="304800" cy="304800"/>
          </a:xfrm>
        </p:spPr>
      </p:pic>
    </p:spTree>
  </p:cSld>
  <p:clrMapOvr>
    <a:masterClrMapping/>
  </p:clrMapOvr>
  <p:transition advClick="0" advTm="6000">
    <p:sndAc>
      <p:stSnd loop="1">
        <p:snd r:embed="rId1" name="Lama_Serge-Femme_femme_fem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36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Image2é">
            <a:extLst>
              <a:ext uri="{FF2B5EF4-FFF2-40B4-BE49-F238E27FC236}">
                <a16:creationId xmlns:a16="http://schemas.microsoft.com/office/drawing/2014/main" id="{3F82E927-2B6A-414C-BF94-DF9BAC4E3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71538"/>
            <a:ext cx="788511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2" descr="prwusgc1">
            <a:extLst>
              <a:ext uri="{FF2B5EF4-FFF2-40B4-BE49-F238E27FC236}">
                <a16:creationId xmlns:a16="http://schemas.microsoft.com/office/drawing/2014/main" id="{35EC84FA-4A75-4CD2-85B4-F1863A049DD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76400"/>
            <a:ext cx="249555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14" descr="1bis">
            <a:extLst>
              <a:ext uri="{FF2B5EF4-FFF2-40B4-BE49-F238E27FC236}">
                <a16:creationId xmlns:a16="http://schemas.microsoft.com/office/drawing/2014/main" id="{3DF64A34-9BC5-4F4F-B319-729E6E8CD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36613"/>
            <a:ext cx="7885112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 descr="h3w633m6">
            <a:extLst>
              <a:ext uri="{FF2B5EF4-FFF2-40B4-BE49-F238E27FC236}">
                <a16:creationId xmlns:a16="http://schemas.microsoft.com/office/drawing/2014/main" id="{8AEC4EE7-3053-4EA9-83B1-601E394DA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490663"/>
            <a:ext cx="1838325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15" descr="264PetitBourg">
            <a:extLst>
              <a:ext uri="{FF2B5EF4-FFF2-40B4-BE49-F238E27FC236}">
                <a16:creationId xmlns:a16="http://schemas.microsoft.com/office/drawing/2014/main" id="{A14C3A5A-074A-40B4-B25D-C6D7D9D224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00100"/>
            <a:ext cx="7885112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1" descr="eddiy_10">
            <a:extLst>
              <a:ext uri="{FF2B5EF4-FFF2-40B4-BE49-F238E27FC236}">
                <a16:creationId xmlns:a16="http://schemas.microsoft.com/office/drawing/2014/main" id="{20E01EB7-40CF-4930-9AFC-3D57DBEC7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060575"/>
            <a:ext cx="3851275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 descr="celebrites%20(21)">
            <a:extLst>
              <a:ext uri="{FF2B5EF4-FFF2-40B4-BE49-F238E27FC236}">
                <a16:creationId xmlns:a16="http://schemas.microsoft.com/office/drawing/2014/main" id="{CF945998-A6D0-41F7-939E-2A5E7ADD0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520825"/>
            <a:ext cx="2925762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Image1">
            <a:extLst>
              <a:ext uri="{FF2B5EF4-FFF2-40B4-BE49-F238E27FC236}">
                <a16:creationId xmlns:a16="http://schemas.microsoft.com/office/drawing/2014/main" id="{6A189214-1892-4358-9F21-2D02EE21534D}"/>
              </a:ext>
            </a:extLst>
          </p:cNvPr>
          <p:cNvPicPr>
            <a:picLocks noChangeAspect="1" noChangeArrowheads="1"/>
          </p:cNvPicPr>
          <p:nvPr>
            <p:ph type="body" idx="1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6413"/>
          </a:xfrm>
          <a:noFill/>
        </p:spPr>
      </p:pic>
      <p:sp>
        <p:nvSpPr>
          <p:cNvPr id="3" name="Rectangle 7" descr="nature_174">
            <a:extLst>
              <a:ext uri="{FF2B5EF4-FFF2-40B4-BE49-F238E27FC236}">
                <a16:creationId xmlns:a16="http://schemas.microsoft.com/office/drawing/2014/main" id="{DED6AD53-0EC3-4722-9088-C65683796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5300663"/>
            <a:ext cx="4932362" cy="1557337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pic>
        <p:nvPicPr>
          <p:cNvPr id="3083" name="Picture 8" descr="3">
            <a:extLst>
              <a:ext uri="{FF2B5EF4-FFF2-40B4-BE49-F238E27FC236}">
                <a16:creationId xmlns:a16="http://schemas.microsoft.com/office/drawing/2014/main" id="{F0B28AF0-9C79-43D9-9375-42BE656D4B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716338"/>
            <a:ext cx="3810000" cy="314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BasseTerreP0">
            <a:extLst>
              <a:ext uri="{FF2B5EF4-FFF2-40B4-BE49-F238E27FC236}">
                <a16:creationId xmlns:a16="http://schemas.microsoft.com/office/drawing/2014/main" id="{38E725D3-5D8D-4EAE-B47D-A31B04768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484313"/>
            <a:ext cx="7885112" cy="537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pft73dl4">
            <a:extLst>
              <a:ext uri="{FF2B5EF4-FFF2-40B4-BE49-F238E27FC236}">
                <a16:creationId xmlns:a16="http://schemas.microsoft.com/office/drawing/2014/main" id="{1D252F6A-C245-404B-8EB7-1ED6279FC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3416" flipH="1">
            <a:off x="1574800" y="2420938"/>
            <a:ext cx="29972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 descr="2zjkjb11">
            <a:extLst>
              <a:ext uri="{FF2B5EF4-FFF2-40B4-BE49-F238E27FC236}">
                <a16:creationId xmlns:a16="http://schemas.microsoft.com/office/drawing/2014/main" id="{B481CF83-0927-4362-A934-45EB9CBEF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3912" flipH="1">
            <a:off x="6372225" y="2708275"/>
            <a:ext cx="2160588" cy="353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 descr="210CapesterreBelO">
            <a:extLst>
              <a:ext uri="{FF2B5EF4-FFF2-40B4-BE49-F238E27FC236}">
                <a16:creationId xmlns:a16="http://schemas.microsoft.com/office/drawing/2014/main" id="{7489350A-668B-4A31-A9A7-B10E85701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412875"/>
            <a:ext cx="7885112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31" descr="balon multicolor">
            <a:extLst>
              <a:ext uri="{FF2B5EF4-FFF2-40B4-BE49-F238E27FC236}">
                <a16:creationId xmlns:a16="http://schemas.microsoft.com/office/drawing/2014/main" id="{76C92219-3915-47AC-83F5-0269FBB3006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060575"/>
            <a:ext cx="1223962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37" descr="balon multicolor">
            <a:extLst>
              <a:ext uri="{FF2B5EF4-FFF2-40B4-BE49-F238E27FC236}">
                <a16:creationId xmlns:a16="http://schemas.microsoft.com/office/drawing/2014/main" id="{97D5783B-3E67-4BF2-9E5F-E379B40DBE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2565400"/>
            <a:ext cx="12239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1" descr="919">
            <a:extLst>
              <a:ext uri="{FF2B5EF4-FFF2-40B4-BE49-F238E27FC236}">
                <a16:creationId xmlns:a16="http://schemas.microsoft.com/office/drawing/2014/main" id="{1480F077-DAE4-4689-8DA6-9523AE2FD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47627">
            <a:off x="6615112" y="2662238"/>
            <a:ext cx="1762125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2" descr="hk0q6xei">
            <a:extLst>
              <a:ext uri="{FF2B5EF4-FFF2-40B4-BE49-F238E27FC236}">
                <a16:creationId xmlns:a16="http://schemas.microsoft.com/office/drawing/2014/main" id="{24F8194A-6057-4792-89CD-BDADADA0A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14525"/>
            <a:ext cx="2457450" cy="494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3" descr="Image4">
            <a:extLst>
              <a:ext uri="{FF2B5EF4-FFF2-40B4-BE49-F238E27FC236}">
                <a16:creationId xmlns:a16="http://schemas.microsoft.com/office/drawing/2014/main" id="{992A68D8-D763-48EF-9347-ADEEC3F3A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412875"/>
            <a:ext cx="7885112" cy="545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35" descr="balon multicolor">
            <a:extLst>
              <a:ext uri="{FF2B5EF4-FFF2-40B4-BE49-F238E27FC236}">
                <a16:creationId xmlns:a16="http://schemas.microsoft.com/office/drawing/2014/main" id="{45DE204E-44F7-41FB-844D-5A9F9586AC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2420938"/>
            <a:ext cx="12239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4" descr="58k4dv11">
            <a:extLst>
              <a:ext uri="{FF2B5EF4-FFF2-40B4-BE49-F238E27FC236}">
                <a16:creationId xmlns:a16="http://schemas.microsoft.com/office/drawing/2014/main" id="{D624B16C-4F2C-493A-B1F2-44A1F61F4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75" y="2708275"/>
            <a:ext cx="1762125" cy="380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38" descr="balon multicolor">
            <a:extLst>
              <a:ext uri="{FF2B5EF4-FFF2-40B4-BE49-F238E27FC236}">
                <a16:creationId xmlns:a16="http://schemas.microsoft.com/office/drawing/2014/main" id="{2533464A-7222-49E7-A4D7-3DCD4A33275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875"/>
            <a:ext cx="12239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15" descr="gao94dmg">
            <a:extLst>
              <a:ext uri="{FF2B5EF4-FFF2-40B4-BE49-F238E27FC236}">
                <a16:creationId xmlns:a16="http://schemas.microsoft.com/office/drawing/2014/main" id="{96F8B093-613C-44F6-8C6B-0CDC5F29E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889125"/>
            <a:ext cx="381317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6" descr="Sofaia2">
            <a:extLst>
              <a:ext uri="{FF2B5EF4-FFF2-40B4-BE49-F238E27FC236}">
                <a16:creationId xmlns:a16="http://schemas.microsoft.com/office/drawing/2014/main" id="{C9339703-7255-4F39-ADDA-7B84CF81E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412875"/>
            <a:ext cx="7885112" cy="546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8" descr="2514">
            <a:extLst>
              <a:ext uri="{FF2B5EF4-FFF2-40B4-BE49-F238E27FC236}">
                <a16:creationId xmlns:a16="http://schemas.microsoft.com/office/drawing/2014/main" id="{B35CD7C1-2FC0-4BCB-BC7C-41EED3ACD9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781300"/>
            <a:ext cx="2900362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36" descr="balon multicolor">
            <a:extLst>
              <a:ext uri="{FF2B5EF4-FFF2-40B4-BE49-F238E27FC236}">
                <a16:creationId xmlns:a16="http://schemas.microsoft.com/office/drawing/2014/main" id="{49FB3988-2846-4296-84C6-5E0353EFFE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225" y="2492375"/>
            <a:ext cx="12239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9" descr="runabhr8">
            <a:extLst>
              <a:ext uri="{FF2B5EF4-FFF2-40B4-BE49-F238E27FC236}">
                <a16:creationId xmlns:a16="http://schemas.microsoft.com/office/drawing/2014/main" id="{A7B7A8A4-D612-49A8-A5F8-6217627770E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060575"/>
            <a:ext cx="4405312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Image1">
            <a:extLst>
              <a:ext uri="{FF2B5EF4-FFF2-40B4-BE49-F238E27FC236}">
                <a16:creationId xmlns:a16="http://schemas.microsoft.com/office/drawing/2014/main" id="{E98C251B-DEC0-4873-A7F7-78DCBBBAB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1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5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6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7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paysage36">
            <a:extLst>
              <a:ext uri="{FF2B5EF4-FFF2-40B4-BE49-F238E27FC236}">
                <a16:creationId xmlns:a16="http://schemas.microsoft.com/office/drawing/2014/main" id="{C3C4AD8B-6461-4AB6-AF2D-45BE64CAA3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84313"/>
            <a:ext cx="7956550" cy="537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 descr="6wlecqy5">
            <a:extLst>
              <a:ext uri="{FF2B5EF4-FFF2-40B4-BE49-F238E27FC236}">
                <a16:creationId xmlns:a16="http://schemas.microsoft.com/office/drawing/2014/main" id="{54097013-CC3E-4190-8897-CCEF3DE25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16113"/>
            <a:ext cx="2660650" cy="494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12" descr="kep43t10">
            <a:extLst>
              <a:ext uri="{FF2B5EF4-FFF2-40B4-BE49-F238E27FC236}">
                <a16:creationId xmlns:a16="http://schemas.microsoft.com/office/drawing/2014/main" id="{B31B797F-0AC0-413E-B48A-F32F7B61C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2565400"/>
            <a:ext cx="3660775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13" descr="pont 6">
            <a:extLst>
              <a:ext uri="{FF2B5EF4-FFF2-40B4-BE49-F238E27FC236}">
                <a16:creationId xmlns:a16="http://schemas.microsoft.com/office/drawing/2014/main" id="{1ACAA976-4435-4C9A-9836-FE25F9390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19225"/>
            <a:ext cx="7956550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14" descr="la0s2f11">
            <a:extLst>
              <a:ext uri="{FF2B5EF4-FFF2-40B4-BE49-F238E27FC236}">
                <a16:creationId xmlns:a16="http://schemas.microsoft.com/office/drawing/2014/main" id="{A54A20DE-B2F6-400A-BE1A-36E9F3AC7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063" y="2636838"/>
            <a:ext cx="2166937" cy="313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15" descr="3oz84e12">
            <a:extLst>
              <a:ext uri="{FF2B5EF4-FFF2-40B4-BE49-F238E27FC236}">
                <a16:creationId xmlns:a16="http://schemas.microsoft.com/office/drawing/2014/main" id="{63B7F2AE-AA71-4D06-96B0-9735CADA0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900238"/>
            <a:ext cx="2143125" cy="495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16" descr="paris 2">
            <a:extLst>
              <a:ext uri="{FF2B5EF4-FFF2-40B4-BE49-F238E27FC236}">
                <a16:creationId xmlns:a16="http://schemas.microsoft.com/office/drawing/2014/main" id="{2538AB32-8AE0-42C2-8E46-83C525F820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84300"/>
            <a:ext cx="7956550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5" descr="bi2iwqnn">
            <a:extLst>
              <a:ext uri="{FF2B5EF4-FFF2-40B4-BE49-F238E27FC236}">
                <a16:creationId xmlns:a16="http://schemas.microsoft.com/office/drawing/2014/main" id="{852E7194-D4BF-4931-8803-8CD3C4AEC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75" y="3000375"/>
            <a:ext cx="2651125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17" descr="feu bleu">
            <a:extLst>
              <a:ext uri="{FF2B5EF4-FFF2-40B4-BE49-F238E27FC236}">
                <a16:creationId xmlns:a16="http://schemas.microsoft.com/office/drawing/2014/main" id="{5CBA45AF-3BD2-4F1E-93D4-45E38D462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1989138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18" descr="artifice_003v">
            <a:extLst>
              <a:ext uri="{FF2B5EF4-FFF2-40B4-BE49-F238E27FC236}">
                <a16:creationId xmlns:a16="http://schemas.microsoft.com/office/drawing/2014/main" id="{A1F134EC-E824-4BEB-A7B5-B8EE6543B3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700213"/>
            <a:ext cx="136842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19" descr="feux d'artifice">
            <a:extLst>
              <a:ext uri="{FF2B5EF4-FFF2-40B4-BE49-F238E27FC236}">
                <a16:creationId xmlns:a16="http://schemas.microsoft.com/office/drawing/2014/main" id="{BC8D655A-B40B-4D85-A3B6-C1B627FEEC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916113"/>
            <a:ext cx="1792288" cy="215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20" descr="feux d'artifice">
            <a:extLst>
              <a:ext uri="{FF2B5EF4-FFF2-40B4-BE49-F238E27FC236}">
                <a16:creationId xmlns:a16="http://schemas.microsoft.com/office/drawing/2014/main" id="{4FF468DC-6D70-454C-AD9F-5C2B987364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628775"/>
            <a:ext cx="1973262" cy="236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1" descr="feu d">
            <a:extLst>
              <a:ext uri="{FF2B5EF4-FFF2-40B4-BE49-F238E27FC236}">
                <a16:creationId xmlns:a16="http://schemas.microsoft.com/office/drawing/2014/main" id="{873B818E-7A16-44EA-A694-903389F87E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484313"/>
            <a:ext cx="2066925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2" descr="feu d">
            <a:extLst>
              <a:ext uri="{FF2B5EF4-FFF2-40B4-BE49-F238E27FC236}">
                <a16:creationId xmlns:a16="http://schemas.microsoft.com/office/drawing/2014/main" id="{C8A64A3E-3883-4998-8433-2A50E630EA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341438"/>
            <a:ext cx="2066925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3" descr="artifice_002v">
            <a:extLst>
              <a:ext uri="{FF2B5EF4-FFF2-40B4-BE49-F238E27FC236}">
                <a16:creationId xmlns:a16="http://schemas.microsoft.com/office/drawing/2014/main" id="{57A4D250-A59C-48D5-918E-636411EE3B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484313"/>
            <a:ext cx="14732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4" descr="feux d'artifice">
            <a:extLst>
              <a:ext uri="{FF2B5EF4-FFF2-40B4-BE49-F238E27FC236}">
                <a16:creationId xmlns:a16="http://schemas.microsoft.com/office/drawing/2014/main" id="{1DAFA7DB-5149-4EC0-B945-483F7B945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713" y="1484313"/>
            <a:ext cx="1792287" cy="215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Image1">
            <a:extLst>
              <a:ext uri="{FF2B5EF4-FFF2-40B4-BE49-F238E27FC236}">
                <a16:creationId xmlns:a16="http://schemas.microsoft.com/office/drawing/2014/main" id="{554E32B8-9BE1-4ED9-9FD5-13CEAE0B1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14"/>
          <a:stretch>
            <a:fillRect/>
          </a:stretch>
        </p:blipFill>
        <p:spPr bwMode="auto">
          <a:xfrm>
            <a:off x="-1588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5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GrandePlaine-003">
            <a:extLst>
              <a:ext uri="{FF2B5EF4-FFF2-40B4-BE49-F238E27FC236}">
                <a16:creationId xmlns:a16="http://schemas.microsoft.com/office/drawing/2014/main" id="{F8C7F72E-7339-4D86-BF7E-A1AF3191C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412875"/>
            <a:ext cx="7885112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0" descr="psz0dm80">
            <a:extLst>
              <a:ext uri="{FF2B5EF4-FFF2-40B4-BE49-F238E27FC236}">
                <a16:creationId xmlns:a16="http://schemas.microsoft.com/office/drawing/2014/main" id="{F73FCDC9-2877-4A44-8F09-35BBAA4CCB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773238"/>
            <a:ext cx="3613150" cy="508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2" descr="2611">
            <a:extLst>
              <a:ext uri="{FF2B5EF4-FFF2-40B4-BE49-F238E27FC236}">
                <a16:creationId xmlns:a16="http://schemas.microsoft.com/office/drawing/2014/main" id="{DC639E75-EB03-4388-A792-3494D6B0F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708275"/>
            <a:ext cx="2700337" cy="414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3" descr="DSCN0927">
            <a:extLst>
              <a:ext uri="{FF2B5EF4-FFF2-40B4-BE49-F238E27FC236}">
                <a16:creationId xmlns:a16="http://schemas.microsoft.com/office/drawing/2014/main" id="{EF0DC44B-87C3-4892-A94E-DA35DBEC6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412875"/>
            <a:ext cx="7885112" cy="542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8" name="Picture 14" descr="mdvtrv8i">
            <a:extLst>
              <a:ext uri="{FF2B5EF4-FFF2-40B4-BE49-F238E27FC236}">
                <a16:creationId xmlns:a16="http://schemas.microsoft.com/office/drawing/2014/main" id="{E0D1A302-FD8C-4179-86E1-33B3B97DDC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81238"/>
            <a:ext cx="2640013" cy="457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0" name="Picture 16" descr="2zjkjb11">
            <a:extLst>
              <a:ext uri="{FF2B5EF4-FFF2-40B4-BE49-F238E27FC236}">
                <a16:creationId xmlns:a16="http://schemas.microsoft.com/office/drawing/2014/main" id="{B79CEF94-DE67-4D84-8A78-351CCBE4E8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781300"/>
            <a:ext cx="1787525" cy="324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Image1">
            <a:extLst>
              <a:ext uri="{FF2B5EF4-FFF2-40B4-BE49-F238E27FC236}">
                <a16:creationId xmlns:a16="http://schemas.microsoft.com/office/drawing/2014/main" id="{58189950-0152-468A-9C1F-2E1819C5C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14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2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193">
            <a:extLst>
              <a:ext uri="{FF2B5EF4-FFF2-40B4-BE49-F238E27FC236}">
                <a16:creationId xmlns:a16="http://schemas.microsoft.com/office/drawing/2014/main" id="{9F7610E5-0339-4D07-B94C-3D2817C664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f4tjgdrx">
            <a:extLst>
              <a:ext uri="{FF2B5EF4-FFF2-40B4-BE49-F238E27FC236}">
                <a16:creationId xmlns:a16="http://schemas.microsoft.com/office/drawing/2014/main" id="{ACFB64F1-C09C-4BA6-93C3-3A0F40908825}"/>
              </a:ext>
            </a:extLst>
          </p:cNvPr>
          <p:cNvPicPr>
            <a:picLocks noChangeAspect="1" noChangeArrowheads="1" noCrop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94525" y="2332038"/>
            <a:ext cx="2149475" cy="4525962"/>
          </a:xfrm>
          <a:noFill/>
        </p:spPr>
      </p:pic>
      <p:pic>
        <p:nvPicPr>
          <p:cNvPr id="7175" name="Picture 7" descr="s44hv7fe">
            <a:extLst>
              <a:ext uri="{FF2B5EF4-FFF2-40B4-BE49-F238E27FC236}">
                <a16:creationId xmlns:a16="http://schemas.microsoft.com/office/drawing/2014/main" id="{4BC90BE5-0E12-4DDF-86E6-D23FC9C38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260350"/>
            <a:ext cx="238125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 descr="yvesd3zt">
            <a:extLst>
              <a:ext uri="{FF2B5EF4-FFF2-40B4-BE49-F238E27FC236}">
                <a16:creationId xmlns:a16="http://schemas.microsoft.com/office/drawing/2014/main" id="{B5EDC9AF-7769-43E7-9FDA-D59C4044A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205038"/>
            <a:ext cx="3114675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7" name="AutoShape 9" descr="Marbre marron">
            <a:extLst>
              <a:ext uri="{FF2B5EF4-FFF2-40B4-BE49-F238E27FC236}">
                <a16:creationId xmlns:a16="http://schemas.microsoft.com/office/drawing/2014/main" id="{0DDE0174-EA10-4E70-AEC0-90C999044D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5084763"/>
            <a:ext cx="1368425" cy="1773237"/>
          </a:xfrm>
          <a:prstGeom prst="can">
            <a:avLst>
              <a:gd name="adj" fmla="val 32396"/>
            </a:avLst>
          </a:prstGeom>
          <a:blipFill dpi="0" rotWithShape="1">
            <a:blip r:embed="rId6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pic>
        <p:nvPicPr>
          <p:cNvPr id="7176" name="Picture 8" descr="c0to5jy5">
            <a:extLst>
              <a:ext uri="{FF2B5EF4-FFF2-40B4-BE49-F238E27FC236}">
                <a16:creationId xmlns:a16="http://schemas.microsoft.com/office/drawing/2014/main" id="{FA3BF2CE-74DB-4E98-A787-A32F5BBC0F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789363"/>
            <a:ext cx="164147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lune9">
            <a:extLst>
              <a:ext uri="{FF2B5EF4-FFF2-40B4-BE49-F238E27FC236}">
                <a16:creationId xmlns:a16="http://schemas.microsoft.com/office/drawing/2014/main" id="{A5188E61-2D0E-45F5-867C-3ADB8BD1A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312863"/>
            <a:ext cx="8078787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 descr="iv204sw4">
            <a:extLst>
              <a:ext uri="{FF2B5EF4-FFF2-40B4-BE49-F238E27FC236}">
                <a16:creationId xmlns:a16="http://schemas.microsoft.com/office/drawing/2014/main" id="{0C74AAB8-7259-4FA6-BD3E-8FA2E952BF5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752725"/>
            <a:ext cx="3467100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8" descr="u66oxr5j">
            <a:extLst>
              <a:ext uri="{FF2B5EF4-FFF2-40B4-BE49-F238E27FC236}">
                <a16:creationId xmlns:a16="http://schemas.microsoft.com/office/drawing/2014/main" id="{88DC7453-DE37-4A87-917A-AC1EE7D284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99100" y="2276475"/>
            <a:ext cx="3644900" cy="376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9" descr="Image11">
            <a:extLst>
              <a:ext uri="{FF2B5EF4-FFF2-40B4-BE49-F238E27FC236}">
                <a16:creationId xmlns:a16="http://schemas.microsoft.com/office/drawing/2014/main" id="{3D4A710C-CF2F-4D26-BDBC-2991D3930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96975"/>
            <a:ext cx="8353425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7" descr="mh81mlur">
            <a:extLst>
              <a:ext uri="{FF2B5EF4-FFF2-40B4-BE49-F238E27FC236}">
                <a16:creationId xmlns:a16="http://schemas.microsoft.com/office/drawing/2014/main" id="{8B5ADD9F-C676-4643-93B6-6D630F778A9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233613"/>
            <a:ext cx="4032250" cy="462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1" descr="lfqvk18n">
            <a:extLst>
              <a:ext uri="{FF2B5EF4-FFF2-40B4-BE49-F238E27FC236}">
                <a16:creationId xmlns:a16="http://schemas.microsoft.com/office/drawing/2014/main" id="{198A3971-9DFB-481C-B823-AED1754793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81733" flipH="1">
            <a:off x="5795963" y="2641600"/>
            <a:ext cx="2232025" cy="421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Picture 12" descr="Image2r">
            <a:extLst>
              <a:ext uri="{FF2B5EF4-FFF2-40B4-BE49-F238E27FC236}">
                <a16:creationId xmlns:a16="http://schemas.microsoft.com/office/drawing/2014/main" id="{2EE0456B-8294-41E9-B09C-D292F4C5B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25538"/>
            <a:ext cx="8316912" cy="587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2" name="Picture 20" descr="OISEAUX">
            <a:extLst>
              <a:ext uri="{FF2B5EF4-FFF2-40B4-BE49-F238E27FC236}">
                <a16:creationId xmlns:a16="http://schemas.microsoft.com/office/drawing/2014/main" id="{6BFA9A7A-D170-4665-BD56-4ADC36B6E7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2543175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1" name="Picture 19" descr="OISEAUX">
            <a:extLst>
              <a:ext uri="{FF2B5EF4-FFF2-40B4-BE49-F238E27FC236}">
                <a16:creationId xmlns:a16="http://schemas.microsoft.com/office/drawing/2014/main" id="{6CEB8670-4D37-4F4B-902F-7B9191085C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543175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Picture 13" descr="6wlecqy5">
            <a:extLst>
              <a:ext uri="{FF2B5EF4-FFF2-40B4-BE49-F238E27FC236}">
                <a16:creationId xmlns:a16="http://schemas.microsoft.com/office/drawing/2014/main" id="{E0288170-3E7D-4651-A980-DFC7156A31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105025"/>
            <a:ext cx="255905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7" descr="Image1">
            <a:extLst>
              <a:ext uri="{FF2B5EF4-FFF2-40B4-BE49-F238E27FC236}">
                <a16:creationId xmlns:a16="http://schemas.microsoft.com/office/drawing/2014/main" id="{A4B6DA2D-01EE-4D3D-BEB2-8E05B0392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14"/>
          <a:stretch>
            <a:fillRect/>
          </a:stretch>
        </p:blipFill>
        <p:spPr bwMode="auto">
          <a:xfrm>
            <a:off x="-90488" y="0"/>
            <a:ext cx="9324976" cy="699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Picture 15" descr="4g7yhq87">
            <a:extLst>
              <a:ext uri="{FF2B5EF4-FFF2-40B4-BE49-F238E27FC236}">
                <a16:creationId xmlns:a16="http://schemas.microsoft.com/office/drawing/2014/main" id="{CC55ACB3-628D-4153-81F9-B13203CD2CD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363" y="3068638"/>
            <a:ext cx="3449637" cy="399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4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B3">
            <a:extLst>
              <a:ext uri="{FF2B5EF4-FFF2-40B4-BE49-F238E27FC236}">
                <a16:creationId xmlns:a16="http://schemas.microsoft.com/office/drawing/2014/main" id="{1C85D85B-BF8C-40CA-A2D4-854EC3B49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12875"/>
            <a:ext cx="7956550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6" descr="oiseaux 1">
            <a:extLst>
              <a:ext uri="{FF2B5EF4-FFF2-40B4-BE49-F238E27FC236}">
                <a16:creationId xmlns:a16="http://schemas.microsoft.com/office/drawing/2014/main" id="{685826CE-6834-4EA7-89D2-26240C65D6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12875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7" descr="oiseaux 1">
            <a:extLst>
              <a:ext uri="{FF2B5EF4-FFF2-40B4-BE49-F238E27FC236}">
                <a16:creationId xmlns:a16="http://schemas.microsoft.com/office/drawing/2014/main" id="{C21B058D-C665-4662-824D-59646B1013D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20503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 descr="8lo2a4ed">
            <a:extLst>
              <a:ext uri="{FF2B5EF4-FFF2-40B4-BE49-F238E27FC236}">
                <a16:creationId xmlns:a16="http://schemas.microsoft.com/office/drawing/2014/main" id="{8E8B60E7-2C1A-4C40-A97C-E647C95E6F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924175"/>
            <a:ext cx="4176713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11" descr="2algpje8">
            <a:extLst>
              <a:ext uri="{FF2B5EF4-FFF2-40B4-BE49-F238E27FC236}">
                <a16:creationId xmlns:a16="http://schemas.microsoft.com/office/drawing/2014/main" id="{F12E34D5-FCE3-45C1-BCED-738CA37B21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62738" y="2276475"/>
            <a:ext cx="2481262" cy="386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Picture 12" descr="260PetitBourg">
            <a:extLst>
              <a:ext uri="{FF2B5EF4-FFF2-40B4-BE49-F238E27FC236}">
                <a16:creationId xmlns:a16="http://schemas.microsoft.com/office/drawing/2014/main" id="{9398CC81-4425-4E1C-985A-29A221586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12875"/>
            <a:ext cx="7956550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Picture 13" descr="1014">
            <a:extLst>
              <a:ext uri="{FF2B5EF4-FFF2-40B4-BE49-F238E27FC236}">
                <a16:creationId xmlns:a16="http://schemas.microsoft.com/office/drawing/2014/main" id="{6AF90B2F-40CE-4B7E-A432-1B870C263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305050"/>
            <a:ext cx="4003675" cy="436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0" name="Picture 14" descr="9zl70uat">
            <a:extLst>
              <a:ext uri="{FF2B5EF4-FFF2-40B4-BE49-F238E27FC236}">
                <a16:creationId xmlns:a16="http://schemas.microsoft.com/office/drawing/2014/main" id="{828F9548-2D0B-4FF8-A802-6A2D13EF05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25" y="2708275"/>
            <a:ext cx="2390775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1" name="Picture 15" descr="hotel5">
            <a:extLst>
              <a:ext uri="{FF2B5EF4-FFF2-40B4-BE49-F238E27FC236}">
                <a16:creationId xmlns:a16="http://schemas.microsoft.com/office/drawing/2014/main" id="{1281E58F-57FF-45D7-BE6D-FBF9E5C755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35100"/>
            <a:ext cx="7956550" cy="542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2" name="Picture 16" descr="b5ubetzf">
            <a:extLst>
              <a:ext uri="{FF2B5EF4-FFF2-40B4-BE49-F238E27FC236}">
                <a16:creationId xmlns:a16="http://schemas.microsoft.com/office/drawing/2014/main" id="{4565FEE5-7C77-4D2F-B8E7-27C7BFB2BC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288741">
            <a:off x="1871663" y="2060575"/>
            <a:ext cx="2700337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3" name="Picture 17" descr="ygs8893f">
            <a:extLst>
              <a:ext uri="{FF2B5EF4-FFF2-40B4-BE49-F238E27FC236}">
                <a16:creationId xmlns:a16="http://schemas.microsoft.com/office/drawing/2014/main" id="{CBB95785-2CDC-4EEF-B870-F903ADED73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350" y="2636838"/>
            <a:ext cx="215265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Image1">
            <a:extLst>
              <a:ext uri="{FF2B5EF4-FFF2-40B4-BE49-F238E27FC236}">
                <a16:creationId xmlns:a16="http://schemas.microsoft.com/office/drawing/2014/main" id="{96C321BA-05FA-4AAD-9189-E812CA4CC4B5}"/>
              </a:ext>
            </a:extLst>
          </p:cNvPr>
          <p:cNvPicPr>
            <a:picLocks noChangeAspect="1" noChangeArrowheads="1"/>
          </p:cNvPicPr>
          <p:nvPr>
            <p:ph type="body" idx="1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14"/>
          <a:stretch>
            <a:fillRect/>
          </a:stretch>
        </p:blipFill>
        <p:spPr>
          <a:xfrm>
            <a:off x="0" y="0"/>
            <a:ext cx="9144000" cy="6856413"/>
          </a:xfrm>
          <a:noFill/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4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2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BT-3022">
            <a:extLst>
              <a:ext uri="{FF2B5EF4-FFF2-40B4-BE49-F238E27FC236}">
                <a16:creationId xmlns:a16="http://schemas.microsoft.com/office/drawing/2014/main" id="{49163DCA-09E4-4813-8BFA-01DDEC178F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554163"/>
            <a:ext cx="2495550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4" descr="Image1">
            <a:extLst>
              <a:ext uri="{FF2B5EF4-FFF2-40B4-BE49-F238E27FC236}">
                <a16:creationId xmlns:a16="http://schemas.microsoft.com/office/drawing/2014/main" id="{EEE1B2CE-4B58-420C-B923-08123A340D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WordArt 6">
            <a:extLst>
              <a:ext uri="{FF2B5EF4-FFF2-40B4-BE49-F238E27FC236}">
                <a16:creationId xmlns:a16="http://schemas.microsoft.com/office/drawing/2014/main" id="{6B485163-4CEE-4030-84CF-8318C3325B9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572000" y="549275"/>
            <a:ext cx="1762125" cy="1590675"/>
          </a:xfrm>
          <a:prstGeom prst="rect">
            <a:avLst/>
          </a:prstGeom>
        </p:spPr>
        <p:txBody>
          <a:bodyPr wrap="none" fromWordArt="1">
            <a:prstTxWarp prst="textChevronInverted">
              <a:avLst>
                <a:gd name="adj" fmla="val 75000"/>
              </a:avLst>
            </a:prstTxWarp>
          </a:bodyPr>
          <a:lstStyle/>
          <a:p>
            <a:pPr algn="ctr"/>
            <a:r>
              <a:rPr lang="fr-FR" sz="9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Script-G731"/>
              </a:rPr>
              <a:t>Fin</a:t>
            </a:r>
          </a:p>
        </p:txBody>
      </p:sp>
      <p:pic>
        <p:nvPicPr>
          <p:cNvPr id="10247" name="Picture 7" descr="cp1d9toh">
            <a:extLst>
              <a:ext uri="{FF2B5EF4-FFF2-40B4-BE49-F238E27FC236}">
                <a16:creationId xmlns:a16="http://schemas.microsoft.com/office/drawing/2014/main" id="{9E3A3527-CEE0-4872-94CA-AE8839464C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566988"/>
            <a:ext cx="2822575" cy="281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emme,femme,femme">
  <a:themeElements>
    <a:clrScheme name="femme,femme,fem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emme,femme,fem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emme,femme,fem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mme,femme,fem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mme,femme,fem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mme,femme,fem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mme,femme,fem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mme,femme,fem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mme,femme,fem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mme,femme,fem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mme,femme,fem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mme,femme,fem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mme,femme,fem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mme,femme,fem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femme-femme-femme2</Template>
  <TotalTime>5</TotalTime>
  <Words>11</Words>
  <Application>Microsoft Office PowerPoint</Application>
  <PresentationFormat>Affichage à l'écran (4:3)</PresentationFormat>
  <Paragraphs>6</Paragraphs>
  <Slides>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2" baseType="lpstr">
      <vt:lpstr>Arial</vt:lpstr>
      <vt:lpstr>Calibri</vt:lpstr>
      <vt:lpstr>femme,femme,femme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2020-12-18T15:11:00Z</dcterms:created>
  <dcterms:modified xsi:type="dcterms:W3CDTF">2020-12-18T15:16:56Z</dcterms:modified>
</cp:coreProperties>
</file>