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1" r:id="rId25"/>
    <p:sldId id="282" r:id="rId26"/>
    <p:sldId id="283" r:id="rId27"/>
    <p:sldId id="284" r:id="rId28"/>
    <p:sldId id="286" r:id="rId29"/>
    <p:sldId id="287" r:id="rId30"/>
    <p:sldId id="289" r:id="rId31"/>
    <p:sldId id="290" r:id="rId3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1E6EA4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479658-C423-43B0-85B8-7F3001234717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83451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721011-B116-450C-9368-80F9CD73892C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5231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569FEB-CE9A-4403-8DD4-BC8DADE165CB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574931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5DB7AB-1228-4014-85AE-5552FE192D58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28303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77A28-752A-4F95-85FF-2A00D90C8B0C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82266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A0FEA4-DF39-4933-8775-19988BD8BACD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39494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A6AA5F-E350-42DB-900B-E0E7F1E61A98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80205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124F7-2A82-4BD2-97A8-176005CEDE7E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189611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DD0B4-3488-4ED3-8028-6106C5E6A7EF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4916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DD6B86-BFC1-4264-996F-FBC6276AAE2C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541233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B62863-4666-4A04-88D9-C31D280AB910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82904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alt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alt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CC532-008D-4627-8A29-F8F483910E55}" type="slidenum">
              <a:rPr lang="fr-FR" altLang="fr-FR" smtClean="0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346131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endParaRPr lang="fr-FR" altLang="fr-FR" sz="440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endParaRPr lang="fr-FR" altLang="fr-FR" sz="3200"/>
          </a:p>
        </p:txBody>
      </p:sp>
      <p:pic>
        <p:nvPicPr>
          <p:cNvPr id="2052" name="Picture 4" descr="france_map_F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76250"/>
            <a:ext cx="7416800" cy="60880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3059113" y="0"/>
            <a:ext cx="42687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BE" altLang="fr-FR" sz="2000" b="1">
                <a:solidFill>
                  <a:srgbClr val="1E6EA4"/>
                </a:solidFill>
                <a:latin typeface="Palatino Linotype" panose="02040502050505030304" pitchFamily="18" charset="0"/>
              </a:rPr>
              <a:t>       </a:t>
            </a:r>
            <a:r>
              <a:rPr lang="fr-BE" altLang="fr-FR" sz="2000" b="1" smtClean="0">
                <a:solidFill>
                  <a:srgbClr val="1E6EA4"/>
                </a:solidFill>
                <a:latin typeface="Palatino Linotype" panose="02040502050505030304" pitchFamily="18" charset="0"/>
              </a:rPr>
              <a:t>Châteaux de </a:t>
            </a:r>
            <a:r>
              <a:rPr lang="fr-BE" altLang="fr-FR" sz="2000" b="1" dirty="0">
                <a:solidFill>
                  <a:srgbClr val="1E6EA4"/>
                </a:solidFill>
                <a:latin typeface="Palatino Linotype" panose="02040502050505030304" pitchFamily="18" charset="0"/>
              </a:rPr>
              <a:t>France</a:t>
            </a:r>
            <a:endParaRPr lang="fr-FR" altLang="fr-FR" sz="2000" b="1" dirty="0">
              <a:solidFill>
                <a:srgbClr val="1E6EA4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  <p:sndAc>
          <p:stSnd loop="1">
            <p:snd r:embed="rId2" name="190 sec Ern Cortazar - Dreaming.wav"/>
          </p:stSnd>
        </p:sndAc>
      </p:transition>
    </mc:Choice>
    <mc:Fallback xmlns="">
      <p:transition spd="slow">
        <p:fade/>
        <p:sndAc>
          <p:stSnd loop="1">
            <p:snd r:embed="rId4" name="190 sec Ern Cortazar - Dream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0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0" grpId="0"/>
      <p:bldP spid="2051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50900"/>
          </a:xfrm>
        </p:spPr>
        <p:txBody>
          <a:bodyPr/>
          <a:lstStyle/>
          <a:p>
            <a:r>
              <a:rPr lang="fr-BE" altLang="fr-FR"/>
              <a:t>Amboise</a:t>
            </a:r>
            <a:endParaRPr lang="fr-FR" altLang="fr-FR"/>
          </a:p>
        </p:txBody>
      </p:sp>
      <p:pic>
        <p:nvPicPr>
          <p:cNvPr id="4100" name="Picture 4" descr="Amboise (loir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1052513"/>
            <a:ext cx="6911975" cy="51117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2268538" y="0"/>
            <a:ext cx="4895850" cy="706438"/>
          </a:xfrm>
        </p:spPr>
        <p:txBody>
          <a:bodyPr/>
          <a:lstStyle/>
          <a:p>
            <a:r>
              <a:rPr lang="fr-BE" altLang="fr-FR" sz="4000"/>
              <a:t>Angers</a:t>
            </a:r>
            <a:endParaRPr lang="fr-FR" altLang="fr-FR" sz="4000"/>
          </a:p>
        </p:txBody>
      </p:sp>
      <p:pic>
        <p:nvPicPr>
          <p:cNvPr id="7172" name="Picture 4" descr="Angers (loir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125538"/>
            <a:ext cx="7200900" cy="50260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fr-BE" altLang="fr-FR"/>
              <a:t>Azay-le-rideau</a:t>
            </a:r>
            <a:endParaRPr lang="fr-FR" altLang="fr-FR"/>
          </a:p>
        </p:txBody>
      </p:sp>
      <p:pic>
        <p:nvPicPr>
          <p:cNvPr id="9220" name="Picture 4" descr="Azay-le-Rideau (Loir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1125538"/>
            <a:ext cx="6769100" cy="50784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68363"/>
          </a:xfrm>
        </p:spPr>
        <p:txBody>
          <a:bodyPr/>
          <a:lstStyle/>
          <a:p>
            <a:r>
              <a:rPr lang="fr-BE" altLang="fr-FR"/>
              <a:t>Beynac</a:t>
            </a:r>
            <a:endParaRPr lang="fr-FR" altLang="fr-FR"/>
          </a:p>
        </p:txBody>
      </p:sp>
      <p:pic>
        <p:nvPicPr>
          <p:cNvPr id="11268" name="Picture 4" descr="Beynac (perigord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1125538"/>
            <a:ext cx="7632700" cy="51800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561975"/>
          </a:xfrm>
        </p:spPr>
        <p:txBody>
          <a:bodyPr>
            <a:normAutofit fontScale="90000"/>
          </a:bodyPr>
          <a:lstStyle/>
          <a:p>
            <a:r>
              <a:rPr lang="fr-BE" altLang="fr-FR" sz="4000"/>
              <a:t>Bonaguil</a:t>
            </a:r>
            <a:endParaRPr lang="fr-FR" altLang="fr-FR" sz="4000"/>
          </a:p>
        </p:txBody>
      </p:sp>
      <p:pic>
        <p:nvPicPr>
          <p:cNvPr id="14340" name="Picture 4" descr="Bonaguil (perigord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196975"/>
            <a:ext cx="7058025" cy="50180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782637"/>
          </a:xfrm>
        </p:spPr>
        <p:txBody>
          <a:bodyPr/>
          <a:lstStyle/>
          <a:p>
            <a:r>
              <a:rPr lang="fr-BE" altLang="fr-FR"/>
              <a:t>Carcassone</a:t>
            </a:r>
            <a:endParaRPr lang="fr-FR" altLang="fr-FR"/>
          </a:p>
        </p:txBody>
      </p:sp>
      <p:pic>
        <p:nvPicPr>
          <p:cNvPr id="18436" name="Picture 4" descr="Carcassonne (Languedoc - Roussillon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412875"/>
            <a:ext cx="7129462" cy="4781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BE" altLang="fr-FR"/>
              <a:t>Castelnaud</a:t>
            </a:r>
            <a:endParaRPr lang="fr-FR" altLang="fr-FR"/>
          </a:p>
        </p:txBody>
      </p:sp>
      <p:pic>
        <p:nvPicPr>
          <p:cNvPr id="20484" name="Picture 4" descr="castelnaud (dordogn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95513" y="1628775"/>
            <a:ext cx="4897437" cy="41544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/>
          <a:lstStyle/>
          <a:p>
            <a:r>
              <a:rPr lang="fr-BE" altLang="fr-FR"/>
              <a:t>Caze</a:t>
            </a:r>
            <a:endParaRPr lang="fr-FR" altLang="fr-FR"/>
          </a:p>
        </p:txBody>
      </p:sp>
      <p:pic>
        <p:nvPicPr>
          <p:cNvPr id="22532" name="Picture 4" descr="Caze (tarn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412875"/>
            <a:ext cx="7200900" cy="46355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61111E-6 3.33333E-6  C 0.06892 3.33333E-6  0.125 0.02847  0.125 0.06389  C 0.125 0.09907  0.06892 0.12777  3.61111E-6 0.12777  C -0.0691 0.12777  -0.125 0.09907  -0.125 0.06389  C -0.125 0.02847  -0.0691 3.33333E-6  3.61111E-6 3.33333E-6  Z " pathEditMode="relative">
                                      <p:cBhvr>
                                        <p:cTn id="6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941387"/>
          </a:xfrm>
        </p:spPr>
        <p:txBody>
          <a:bodyPr/>
          <a:lstStyle/>
          <a:p>
            <a:r>
              <a:rPr lang="fr-BE" altLang="fr-FR"/>
              <a:t>Challain</a:t>
            </a:r>
            <a:endParaRPr lang="fr-FR" altLang="fr-FR"/>
          </a:p>
        </p:txBody>
      </p:sp>
      <p:pic>
        <p:nvPicPr>
          <p:cNvPr id="24580" name="Picture 4" descr="Challain (loir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4214" y="1825625"/>
            <a:ext cx="5455572" cy="4351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941388"/>
          </a:xfrm>
        </p:spPr>
        <p:txBody>
          <a:bodyPr/>
          <a:lstStyle/>
          <a:p>
            <a:r>
              <a:rPr lang="fr-BE" altLang="fr-FR"/>
              <a:t>Chambord</a:t>
            </a:r>
            <a:endParaRPr lang="fr-FR" altLang="fr-FR"/>
          </a:p>
        </p:txBody>
      </p:sp>
      <p:pic>
        <p:nvPicPr>
          <p:cNvPr id="26628" name="Picture 4" descr="Chambord (Loir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1341438"/>
            <a:ext cx="7632700" cy="4781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68363"/>
          </a:xfrm>
        </p:spPr>
        <p:txBody>
          <a:bodyPr/>
          <a:lstStyle/>
          <a:p>
            <a:r>
              <a:rPr lang="fr-BE" altLang="fr-FR"/>
              <a:t>Chantilly</a:t>
            </a:r>
            <a:endParaRPr lang="fr-FR" altLang="fr-FR"/>
          </a:p>
        </p:txBody>
      </p:sp>
      <p:pic>
        <p:nvPicPr>
          <p:cNvPr id="28676" name="Picture 4" descr="Chantilly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268413"/>
            <a:ext cx="7416800" cy="4911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431800"/>
          </a:xfrm>
        </p:spPr>
        <p:txBody>
          <a:bodyPr>
            <a:normAutofit fontScale="90000"/>
          </a:bodyPr>
          <a:lstStyle/>
          <a:p>
            <a:r>
              <a:rPr lang="fr-BE" altLang="fr-FR" sz="4000"/>
              <a:t>Chaumont</a:t>
            </a:r>
            <a:endParaRPr lang="fr-FR" altLang="fr-FR" sz="4000"/>
          </a:p>
        </p:txBody>
      </p:sp>
      <p:pic>
        <p:nvPicPr>
          <p:cNvPr id="30724" name="Picture 4" descr="Chaumont (loir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836613"/>
            <a:ext cx="7416800" cy="55626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8229600" cy="504825"/>
          </a:xfrm>
        </p:spPr>
        <p:txBody>
          <a:bodyPr>
            <a:normAutofit fontScale="90000"/>
          </a:bodyPr>
          <a:lstStyle/>
          <a:p>
            <a:r>
              <a:rPr lang="fr-BE" altLang="fr-FR" sz="4000"/>
              <a:t>Chenonceaux</a:t>
            </a:r>
            <a:endParaRPr lang="fr-FR" altLang="fr-FR" sz="4000"/>
          </a:p>
        </p:txBody>
      </p:sp>
      <p:pic>
        <p:nvPicPr>
          <p:cNvPr id="32772" name="Picture 4" descr="Chenonceaux (Loir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125538"/>
            <a:ext cx="7343775" cy="50180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723900"/>
          </a:xfrm>
        </p:spPr>
        <p:txBody>
          <a:bodyPr/>
          <a:lstStyle/>
          <a:p>
            <a:r>
              <a:rPr lang="fr-BE" altLang="fr-FR" sz="4000"/>
              <a:t>Combourg</a:t>
            </a:r>
            <a:endParaRPr lang="fr-FR" altLang="fr-FR" sz="4000"/>
          </a:p>
        </p:txBody>
      </p:sp>
      <p:pic>
        <p:nvPicPr>
          <p:cNvPr id="34820" name="Picture 4" descr="Combourg (Bretagn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1052513"/>
            <a:ext cx="7561262" cy="511333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4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346075"/>
          </a:xfrm>
        </p:spPr>
        <p:txBody>
          <a:bodyPr>
            <a:normAutofit fontScale="90000"/>
          </a:bodyPr>
          <a:lstStyle/>
          <a:p>
            <a:r>
              <a:rPr lang="fr-BE" altLang="fr-FR" sz="4000"/>
              <a:t>Corbeil-Cerf</a:t>
            </a:r>
            <a:endParaRPr lang="fr-FR" altLang="fr-FR" sz="4000"/>
          </a:p>
        </p:txBody>
      </p:sp>
      <p:pic>
        <p:nvPicPr>
          <p:cNvPr id="36868" name="Picture 4" descr="Corbeil-cerf (ois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1052513"/>
            <a:ext cx="7561262" cy="52387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490538"/>
          </a:xfrm>
        </p:spPr>
        <p:txBody>
          <a:bodyPr>
            <a:normAutofit fontScale="90000"/>
          </a:bodyPr>
          <a:lstStyle/>
          <a:p>
            <a:r>
              <a:rPr lang="fr-BE" altLang="fr-FR" sz="4000"/>
              <a:t>Fayrac</a:t>
            </a:r>
            <a:endParaRPr lang="fr-FR" altLang="fr-FR" sz="4000"/>
          </a:p>
        </p:txBody>
      </p:sp>
      <p:pic>
        <p:nvPicPr>
          <p:cNvPr id="38916" name="Picture 4" descr="Fayrac (Dorgogn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908050"/>
            <a:ext cx="7200900" cy="54006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>
          <a:xfrm>
            <a:off x="1403350" y="0"/>
            <a:ext cx="6337300" cy="417513"/>
          </a:xfrm>
        </p:spPr>
        <p:txBody>
          <a:bodyPr>
            <a:normAutofit fontScale="90000"/>
          </a:bodyPr>
          <a:lstStyle/>
          <a:p>
            <a:r>
              <a:rPr lang="fr-BE" altLang="fr-FR" sz="4000"/>
              <a:t>Fort-la-latte</a:t>
            </a:r>
            <a:endParaRPr lang="fr-FR" altLang="fr-FR" sz="4000"/>
          </a:p>
        </p:txBody>
      </p:sp>
      <p:pic>
        <p:nvPicPr>
          <p:cNvPr id="40964" name="Picture 4" descr="Fort la Latte (Bretagn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908050"/>
            <a:ext cx="7345362" cy="54054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633413"/>
          </a:xfrm>
        </p:spPr>
        <p:txBody>
          <a:bodyPr>
            <a:normAutofit fontScale="90000"/>
          </a:bodyPr>
          <a:lstStyle/>
          <a:p>
            <a:r>
              <a:rPr lang="fr-BE" altLang="fr-FR" sz="4000"/>
              <a:t>Fougere</a:t>
            </a:r>
            <a:endParaRPr lang="fr-FR" altLang="fr-FR" sz="4000"/>
          </a:p>
        </p:txBody>
      </p:sp>
      <p:pic>
        <p:nvPicPr>
          <p:cNvPr id="43012" name="Picture 4" descr="Fougères (Bretagn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981075"/>
            <a:ext cx="7273925" cy="531336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 C 0.007 -0.01333  0.014 -0.028  0.021 -0.04667  C 0.04 -0.1  0.045 -0.152  0.031 -0.16  C 0.017 -0.16933  -0.01 -0.132  -0.029 -0.07867  C -0.039 -0.05067  -0.045 -0.024  -0.047 -0.004  C -0.05 0.012  -0.051 0.028  -0.051 0.04667  C -0.051 0.10667  -0.038 0.156  -0.023 0.156  C -0.008 0.156  0.005 0.10667  0.005 0.04667  C 0.005 0.01867  0.002 -0.008  -0.003 -0.02667  C -0.005 -0.04267  -0.01 -0.06  -0.016 -0.07733  C -0.036 -0.132  -0.063 -0.16933  -0.077 -0.16  C -0.091 -0.15067  -0.086 -0.1  -0.066 -0.04533  C -0.058 -0.02  -0.047 0.00133  -0.036 0.016  C -0.028 0.02933  -0.019 0.04133  -0.007 0.05333  C 0.029 0.092  0.065 0.10933  0.075 0.09333  C 0.084 0.07733  0.064 0.03333  0.028 -0.004  C 0.013 -0.02  -0.003 -0.032  -0.016 -0.04  C -0.028 -0.048  -0.043 -0.05467  -0.059 -0.05867  C -0.103 -0.072  -0.141 -0.068  -0.144 -0.04667  C -0.148 -0.02667  -0.115 0.0  -0.071 0.01333  C -0.051 0.01867  -0.032 0.02133  -0.017 0.02  C -0.004 0.02  0.01 0.01733  0.025 0.01333  C 0.069 0.0  0.102 -0.028  0.098 -0.048  C 0.095 -0.068  0.057 -0.07333  0.013 -0.06  C -0.008 -0.05333  -0.027 -0.044  -0.04 -0.03333  C -0.051 -0.02533  -0.062 -0.016  -0.074 -0.004  C -0.109 0.03467  -0.13 0.07733  -0.12 0.09333  C -0.111 0.10933  -0.074 0.092  -0.039 0.05467  C -0.022 0.036  -0.008 0.01733  0.0 0.0  Z" pathEditMode="relative">
                                      <p:cBhvr>
                                        <p:cTn id="6" dur="1299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BE" altLang="fr-FR"/>
              <a:t>Gisors</a:t>
            </a:r>
            <a:endParaRPr lang="fr-FR" altLang="fr-FR"/>
          </a:p>
        </p:txBody>
      </p:sp>
      <p:pic>
        <p:nvPicPr>
          <p:cNvPr id="45060" name="Picture 4" descr="Gisors (Normandi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108" y="1825625"/>
            <a:ext cx="5801784" cy="4351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50000">
                                          <p:val>
                                            <p:strVal val="#ppt_y+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7715250" cy="633412"/>
          </a:xfrm>
        </p:spPr>
        <p:txBody>
          <a:bodyPr>
            <a:normAutofit fontScale="90000"/>
          </a:bodyPr>
          <a:lstStyle/>
          <a:p>
            <a:r>
              <a:rPr lang="fr-BE" altLang="fr-FR" sz="4000"/>
              <a:t>La Barben </a:t>
            </a:r>
            <a:endParaRPr lang="fr-FR" altLang="fr-FR" sz="4000"/>
          </a:p>
        </p:txBody>
      </p:sp>
      <p:pic>
        <p:nvPicPr>
          <p:cNvPr id="47108" name="Picture 4" descr="La Barben (Provence - Bouche du Rhôn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108" y="1825625"/>
            <a:ext cx="5801784" cy="4351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509587"/>
          </a:xfrm>
        </p:spPr>
        <p:txBody>
          <a:bodyPr>
            <a:normAutofit fontScale="90000"/>
          </a:bodyPr>
          <a:lstStyle/>
          <a:p>
            <a:r>
              <a:rPr lang="fr-BE" altLang="fr-FR" sz="4000"/>
              <a:t>Langeais</a:t>
            </a:r>
            <a:endParaRPr lang="fr-FR" altLang="fr-FR" sz="4000"/>
          </a:p>
        </p:txBody>
      </p:sp>
      <p:pic>
        <p:nvPicPr>
          <p:cNvPr id="49156" name="Picture 4" descr="Langeais (Tours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981075"/>
            <a:ext cx="7129462" cy="53482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68363"/>
          </a:xfrm>
        </p:spPr>
        <p:txBody>
          <a:bodyPr/>
          <a:lstStyle/>
          <a:p>
            <a:r>
              <a:rPr lang="fr-BE" altLang="fr-FR"/>
              <a:t>Mont st-michel</a:t>
            </a:r>
            <a:endParaRPr lang="fr-FR" altLang="fr-FR"/>
          </a:p>
        </p:txBody>
      </p:sp>
      <p:pic>
        <p:nvPicPr>
          <p:cNvPr id="51204" name="Picture 4" descr="Le Mont St-Michel (Normandi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981075"/>
            <a:ext cx="7416800" cy="55641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68363"/>
          </a:xfrm>
        </p:spPr>
        <p:txBody>
          <a:bodyPr/>
          <a:lstStyle/>
          <a:p>
            <a:r>
              <a:rPr lang="fr-BE" altLang="fr-FR"/>
              <a:t>Montsoreau</a:t>
            </a:r>
            <a:endParaRPr lang="fr-FR" altLang="fr-FR"/>
          </a:p>
        </p:txBody>
      </p:sp>
      <p:pic>
        <p:nvPicPr>
          <p:cNvPr id="55300" name="Picture 4" descr="Montsoreau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1052513"/>
            <a:ext cx="6769100" cy="50768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868363"/>
          </a:xfrm>
        </p:spPr>
        <p:txBody>
          <a:bodyPr/>
          <a:lstStyle/>
          <a:p>
            <a:r>
              <a:rPr lang="fr-BE" altLang="fr-FR"/>
              <a:t>Pierrefonds</a:t>
            </a:r>
            <a:endParaRPr lang="fr-FR" altLang="fr-FR"/>
          </a:p>
        </p:txBody>
      </p:sp>
      <p:pic>
        <p:nvPicPr>
          <p:cNvPr id="57348" name="Picture 4" descr="Pierrefonds (Picardi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196975"/>
            <a:ext cx="7272338" cy="48529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73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796925"/>
          </a:xfrm>
        </p:spPr>
        <p:txBody>
          <a:bodyPr/>
          <a:lstStyle/>
          <a:p>
            <a:r>
              <a:rPr lang="fr-BE" altLang="fr-FR"/>
              <a:t>Saumur</a:t>
            </a:r>
            <a:endParaRPr lang="fr-FR" altLang="fr-FR"/>
          </a:p>
        </p:txBody>
      </p:sp>
      <p:pic>
        <p:nvPicPr>
          <p:cNvPr id="59396" name="Picture 4" descr="Saumur (Anjou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1125538"/>
            <a:ext cx="6840538" cy="50276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9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0"/>
            <a:ext cx="7345363" cy="725488"/>
          </a:xfrm>
        </p:spPr>
        <p:txBody>
          <a:bodyPr/>
          <a:lstStyle/>
          <a:p>
            <a:r>
              <a:rPr lang="fr-BE" altLang="fr-FR" sz="4000"/>
              <a:t>Savigny-sous-faye</a:t>
            </a:r>
            <a:endParaRPr lang="fr-FR" altLang="fr-FR" sz="4000"/>
          </a:p>
        </p:txBody>
      </p:sp>
      <p:pic>
        <p:nvPicPr>
          <p:cNvPr id="61444" name="Picture 4" descr="Savigny-sous-Fay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981075"/>
            <a:ext cx="7129462" cy="54006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1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777875"/>
          </a:xfrm>
        </p:spPr>
        <p:txBody>
          <a:bodyPr/>
          <a:lstStyle/>
          <a:p>
            <a:r>
              <a:rPr lang="fr-BE" altLang="fr-FR"/>
              <a:t>Sully</a:t>
            </a:r>
            <a:endParaRPr lang="fr-FR" altLang="fr-FR"/>
          </a:p>
        </p:txBody>
      </p:sp>
      <p:pic>
        <p:nvPicPr>
          <p:cNvPr id="65540" name="Picture 4" descr="Sully (loir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265238"/>
            <a:ext cx="7200900" cy="481806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30000">
                                          <p:val>
                                            <p:strVal val="#ppt_h/2"/>
                                          </p:val>
                                        </p:tav>
                                        <p:tav tm="40000">
                                          <p:val>
                                            <p:strVal val="#ppt_h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"/>
                                          </p:val>
                                        </p:tav>
                                        <p:tav tm="60000">
                                          <p:val>
                                            <p:strVal val="#ppt_h"/>
                                          </p:val>
                                        </p:tav>
                                        <p:tav tm="69900">
                                          <p:val>
                                            <p:strVal val="#ppt_h/2"/>
                                          </p:val>
                                        </p:tav>
                                        <p:tav tm="8000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5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5"/>
                                          </p:val>
                                        </p:tav>
                                        <p:tav tm="20000">
                                          <p:val>
                                            <p:strVal val="#ppt_y-.2"/>
                                          </p:val>
                                        </p:tav>
                                        <p:tav tm="30000">
                                          <p:val>
                                            <p:strVal val="#ppt_y"/>
                                          </p:val>
                                        </p:tav>
                                        <p:tav tm="40000">
                                          <p:val>
                                            <p:strVal val="#ppt_y-.15"/>
                                          </p:val>
                                        </p:tav>
                                        <p:tav tm="50000">
                                          <p:val>
                                            <p:strVal val="#ppt_y"/>
                                          </p:val>
                                        </p:tav>
                                        <p:tav tm="60000">
                                          <p:val>
                                            <p:strVal val="#ppt_y-.1"/>
                                          </p:val>
                                        </p:tav>
                                        <p:tav tm="69900">
                                          <p:val>
                                            <p:strVal val="#ppt_y"/>
                                          </p:val>
                                        </p:tav>
                                        <p:tav tm="80000">
                                          <p:val>
                                            <p:strVal val="#ppt_y-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3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590550"/>
          </a:xfrm>
        </p:spPr>
        <p:txBody>
          <a:bodyPr>
            <a:normAutofit fontScale="90000"/>
          </a:bodyPr>
          <a:lstStyle/>
          <a:p>
            <a:r>
              <a:rPr lang="fr-BE" altLang="fr-FR" sz="4000"/>
              <a:t>Usse</a:t>
            </a:r>
            <a:endParaRPr lang="fr-FR" altLang="fr-FR" sz="4000"/>
          </a:p>
        </p:txBody>
      </p:sp>
      <p:pic>
        <p:nvPicPr>
          <p:cNvPr id="67588" name="Picture 4" descr="Uss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885825"/>
            <a:ext cx="8064500" cy="54959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>
          <a:xfrm>
            <a:off x="971550" y="0"/>
            <a:ext cx="7345363" cy="868363"/>
          </a:xfrm>
        </p:spPr>
        <p:txBody>
          <a:bodyPr/>
          <a:lstStyle/>
          <a:p>
            <a:r>
              <a:rPr lang="fr-BE" altLang="fr-FR"/>
              <a:t>Versaille</a:t>
            </a:r>
            <a:endParaRPr lang="fr-FR" altLang="fr-FR"/>
          </a:p>
        </p:txBody>
      </p:sp>
      <p:pic>
        <p:nvPicPr>
          <p:cNvPr id="71684" name="Picture 4" descr="Versaill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1125538"/>
            <a:ext cx="6913563" cy="51625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BE" altLang="fr-FR"/>
              <a:t>Vitré</a:t>
            </a:r>
            <a:endParaRPr lang="fr-FR" altLang="fr-FR"/>
          </a:p>
        </p:txBody>
      </p:sp>
      <p:pic>
        <p:nvPicPr>
          <p:cNvPr id="73732" name="Picture 4" descr="Vitré  Bretagne)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108" y="1825625"/>
            <a:ext cx="5801784" cy="435133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8250" y="5372678"/>
            <a:ext cx="1333500" cy="952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9298" y="5949280"/>
            <a:ext cx="1497496" cy="84782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5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7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73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0" grpId="0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</TotalTime>
  <Words>36</Words>
  <Application>Microsoft Office PowerPoint</Application>
  <PresentationFormat>Affichage à l'écran (4:3)</PresentationFormat>
  <Paragraphs>31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6" baseType="lpstr">
      <vt:lpstr>Arial</vt:lpstr>
      <vt:lpstr>Calibri</vt:lpstr>
      <vt:lpstr>Calibri Light</vt:lpstr>
      <vt:lpstr>Palatino Linotype</vt:lpstr>
      <vt:lpstr>Office Theme</vt:lpstr>
      <vt:lpstr>Présentation PowerPoint</vt:lpstr>
      <vt:lpstr>Amboise</vt:lpstr>
      <vt:lpstr>Angers</vt:lpstr>
      <vt:lpstr>Azay-le-rideau</vt:lpstr>
      <vt:lpstr>Beynac</vt:lpstr>
      <vt:lpstr>Bonaguil</vt:lpstr>
      <vt:lpstr>Carcassone</vt:lpstr>
      <vt:lpstr>Castelnaud</vt:lpstr>
      <vt:lpstr>Caze</vt:lpstr>
      <vt:lpstr>Challain</vt:lpstr>
      <vt:lpstr>Chambord</vt:lpstr>
      <vt:lpstr>Chantilly</vt:lpstr>
      <vt:lpstr>Chaumont</vt:lpstr>
      <vt:lpstr>Chenonceaux</vt:lpstr>
      <vt:lpstr>Combourg</vt:lpstr>
      <vt:lpstr>Corbeil-Cerf</vt:lpstr>
      <vt:lpstr>Fayrac</vt:lpstr>
      <vt:lpstr>Fort-la-latte</vt:lpstr>
      <vt:lpstr>Fougere</vt:lpstr>
      <vt:lpstr>Gisors</vt:lpstr>
      <vt:lpstr>La Barben </vt:lpstr>
      <vt:lpstr>Langeais</vt:lpstr>
      <vt:lpstr>Mont st-michel</vt:lpstr>
      <vt:lpstr>Montsoreau</vt:lpstr>
      <vt:lpstr>Pierrefonds</vt:lpstr>
      <vt:lpstr>Saumur</vt:lpstr>
      <vt:lpstr>Savigny-sous-faye</vt:lpstr>
      <vt:lpstr>Sully</vt:lpstr>
      <vt:lpstr>Usse</vt:lpstr>
      <vt:lpstr>Versaille</vt:lpstr>
      <vt:lpstr>Vitré</vt:lpstr>
    </vt:vector>
  </TitlesOfParts>
  <Company>SUT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Châteaux de France.</dc:title>
  <dc:creator>Perroquet34740</dc:creator>
  <cp:lastModifiedBy>user</cp:lastModifiedBy>
  <cp:revision>12</cp:revision>
  <dcterms:created xsi:type="dcterms:W3CDTF">2006-07-21T10:31:42Z</dcterms:created>
  <dcterms:modified xsi:type="dcterms:W3CDTF">2025-11-21T19:31:08Z</dcterms:modified>
  <cp:contentStatus/>
</cp:coreProperties>
</file>