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312" r:id="rId3"/>
    <p:sldId id="265" r:id="rId4"/>
    <p:sldId id="267" r:id="rId5"/>
    <p:sldId id="270" r:id="rId6"/>
    <p:sldId id="272" r:id="rId7"/>
    <p:sldId id="287" r:id="rId8"/>
    <p:sldId id="294" r:id="rId9"/>
    <p:sldId id="295" r:id="rId10"/>
    <p:sldId id="296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A62A"/>
    <a:srgbClr val="28A028"/>
    <a:srgbClr val="339933"/>
    <a:srgbClr val="CC3300"/>
    <a:srgbClr val="33CC33"/>
    <a:srgbClr val="FF3300"/>
    <a:srgbClr val="DC3400"/>
    <a:srgbClr val="30BC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0E47F-B64E-4675-99A6-FC7B005C861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6379559"/>
      </p:ext>
    </p:extLst>
  </p:cSld>
  <p:clrMapOvr>
    <a:masterClrMapping/>
  </p:clrMapOvr>
  <p:transition spd="slow" advClick="0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AE1433-3422-428B-99D8-2E35BF4962D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1979043"/>
      </p:ext>
    </p:extLst>
  </p:cSld>
  <p:clrMapOvr>
    <a:masterClrMapping/>
  </p:clrMapOvr>
  <p:transition spd="slow" advClick="0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8CC34-51A4-41F5-857C-D824E233C61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681589"/>
      </p:ext>
    </p:extLst>
  </p:cSld>
  <p:clrMapOvr>
    <a:masterClrMapping/>
  </p:clrMapOvr>
  <p:transition spd="slow" advClick="0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504924-87C7-42A8-BE99-8DEA98AD173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8806003"/>
      </p:ext>
    </p:extLst>
  </p:cSld>
  <p:clrMapOvr>
    <a:masterClrMapping/>
  </p:clrMapOvr>
  <p:transition spd="slow" advClick="0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864F59-4237-4FC2-89C5-AF54C1B78C2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0815535"/>
      </p:ext>
    </p:extLst>
  </p:cSld>
  <p:clrMapOvr>
    <a:masterClrMapping/>
  </p:clrMapOvr>
  <p:transition spd="slow" advClick="0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2FFC80-CB50-4CF9-B842-DEEB0C7002F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6708145"/>
      </p:ext>
    </p:extLst>
  </p:cSld>
  <p:clrMapOvr>
    <a:masterClrMapping/>
  </p:clrMapOvr>
  <p:transition spd="slow" advClick="0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D1069D-723A-4413-8FF5-D782E94B404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5662687"/>
      </p:ext>
    </p:extLst>
  </p:cSld>
  <p:clrMapOvr>
    <a:masterClrMapping/>
  </p:clrMapOvr>
  <p:transition spd="slow" advClick="0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5CA08-D9D7-4E96-B786-E5605DD8AD4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0981607"/>
      </p:ext>
    </p:extLst>
  </p:cSld>
  <p:clrMapOvr>
    <a:masterClrMapping/>
  </p:clrMapOvr>
  <p:transition spd="slow" advClick="0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D6B26-9EFA-41DB-B49E-15D9A68A79F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8870269"/>
      </p:ext>
    </p:extLst>
  </p:cSld>
  <p:clrMapOvr>
    <a:masterClrMapping/>
  </p:clrMapOvr>
  <p:transition spd="slow" advClick="0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926EC-2ECD-4D3C-9E90-0D42E4D2EDA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6695177"/>
      </p:ext>
    </p:extLst>
  </p:cSld>
  <p:clrMapOvr>
    <a:masterClrMapping/>
  </p:clrMapOvr>
  <p:transition spd="slow" advClick="0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959371-87BD-4306-AACE-8D9A61E9844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3383232"/>
      </p:ext>
    </p:extLst>
  </p:cSld>
  <p:clrMapOvr>
    <a:masterClrMapping/>
  </p:clrMapOvr>
  <p:transition spd="slow" advClick="0"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7DE86E-AC94-44FC-ADE7-42D55A175168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Biarritz%202%20brodyag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0" y="1268413"/>
            <a:ext cx="914400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7200" b="1">
                <a:solidFill>
                  <a:srgbClr val="DC34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B </a:t>
            </a:r>
            <a:r>
              <a:rPr lang="fr-FR" altLang="fr-FR" sz="7200" b="1">
                <a:solidFill>
                  <a:srgbClr val="30BC3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I </a:t>
            </a:r>
            <a:r>
              <a:rPr lang="fr-FR" altLang="fr-FR" sz="7200" b="1">
                <a:solidFill>
                  <a:srgbClr val="DC34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A </a:t>
            </a:r>
            <a:r>
              <a:rPr lang="fr-FR" altLang="fr-FR" sz="7200" b="1">
                <a:solidFill>
                  <a:srgbClr val="30BC3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R </a:t>
            </a:r>
            <a:r>
              <a:rPr lang="fr-FR" altLang="fr-FR" sz="7200" b="1">
                <a:solidFill>
                  <a:srgbClr val="DC34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R </a:t>
            </a:r>
            <a:r>
              <a:rPr lang="fr-FR" altLang="fr-FR" sz="7200" b="1">
                <a:solidFill>
                  <a:srgbClr val="30BC3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I </a:t>
            </a:r>
            <a:r>
              <a:rPr lang="fr-FR" altLang="fr-FR" sz="7200" b="1">
                <a:solidFill>
                  <a:srgbClr val="DC34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T </a:t>
            </a:r>
            <a:r>
              <a:rPr lang="fr-FR" altLang="fr-FR" sz="7200" b="1">
                <a:solidFill>
                  <a:srgbClr val="30BC3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Z</a:t>
            </a:r>
          </a:p>
        </p:txBody>
      </p:sp>
      <p:pic>
        <p:nvPicPr>
          <p:cNvPr id="58374" name="Picture 6" descr="drapeau_basq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3789363"/>
            <a:ext cx="2376487" cy="20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>
    <p:sndAc>
      <p:stSnd>
        <p:snd r:embed="rId2" name="001 3807Lent Goizian Argi Hastian - Txomin Artola _ Amaia Zubi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Biarritz%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Biarritz-photo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Biarritz-photo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Biarritz-photo-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Biarritz-photo-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1-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5" b="62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2-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3-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Biarritz_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Biarritz_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Biarritz_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Biarritz_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Biarritz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Biarritz_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Biarritz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vierge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phare-biarritz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867808"/>
            <a:ext cx="946795" cy="76825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949280"/>
            <a:ext cx="1458722" cy="825869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8</Words>
  <Application>Microsoft Office PowerPoint</Application>
  <PresentationFormat>Affichage à l'écran (4:3)</PresentationFormat>
  <Paragraphs>1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2" baseType="lpstr">
      <vt:lpstr>Arial</vt:lpstr>
      <vt:lpstr>Times New Roman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Biarritz (P.A.)</dc:title>
  <dc:creator>Perroquet34740</dc:creator>
  <cp:lastModifiedBy>user</cp:lastModifiedBy>
  <cp:revision>14</cp:revision>
  <dcterms:created xsi:type="dcterms:W3CDTF">2007-01-03T13:06:57Z</dcterms:created>
  <dcterms:modified xsi:type="dcterms:W3CDTF">2025-11-19T08:01:38Z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