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6" r:id="rId20"/>
    <p:sldId id="277" r:id="rId21"/>
    <p:sldId id="278" r:id="rId2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1339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54D05B4-C752-49B9-A537-EA535AA1BC92}" type="datetimeFigureOut">
              <a:rPr lang="fr-FR"/>
              <a:pPr>
                <a:defRPr/>
              </a:pPr>
              <a:t>15/11/2025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2D90516-E010-423C-AEA0-8E54E5FE705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939912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r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7" name="Sous-titr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4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9B8856-7123-43B6-A063-42A8E87EFF6E}" type="datetimeFigureOut">
              <a:rPr lang="fr-FR"/>
              <a:pPr>
                <a:defRPr/>
              </a:pPr>
              <a:t>15/11/2025</a:t>
            </a:fld>
            <a:endParaRPr lang="fr-FR"/>
          </a:p>
        </p:txBody>
      </p:sp>
      <p:sp>
        <p:nvSpPr>
          <p:cNvPr id="5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8D54BB-5026-4530-94A5-B71EC865B69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301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ll/>
      </p:transition>
    </mc:Choice>
    <mc:Fallback>
      <p:transition spd="slow" advTm="5000">
        <p:pull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1A1535-D4DF-48FC-95F2-53356F22DEF4}" type="datetimeFigureOut">
              <a:rPr lang="fr-FR"/>
              <a:pPr>
                <a:defRPr/>
              </a:pPr>
              <a:t>15/11/2025</a:t>
            </a:fld>
            <a:endParaRPr lang="fr-FR"/>
          </a:p>
        </p:txBody>
      </p:sp>
      <p:sp>
        <p:nvSpPr>
          <p:cNvPr id="5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C85146-65C7-465E-BE1B-ED9FF1E4407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9966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ll/>
      </p:transition>
    </mc:Choice>
    <mc:Fallback>
      <p:transition spd="slow" advTm="5000">
        <p:pull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EECE46-BEA4-4C8A-A63F-684EAADE8E66}" type="datetimeFigureOut">
              <a:rPr lang="fr-FR"/>
              <a:pPr>
                <a:defRPr/>
              </a:pPr>
              <a:t>15/11/2025</a:t>
            </a:fld>
            <a:endParaRPr lang="fr-FR"/>
          </a:p>
        </p:txBody>
      </p:sp>
      <p:sp>
        <p:nvSpPr>
          <p:cNvPr id="5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7CB712-156A-453D-9AFA-E0DFBF34ED2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85921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ll/>
      </p:transition>
    </mc:Choice>
    <mc:Fallback>
      <p:transition spd="slow" advTm="5000">
        <p:pull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0C70C1-8CBE-45E0-BC14-1F7FA3A91A4E}" type="datetimeFigureOut">
              <a:rPr lang="fr-FR"/>
              <a:pPr>
                <a:defRPr/>
              </a:pPr>
              <a:t>15/11/2025</a:t>
            </a:fld>
            <a:endParaRPr lang="fr-FR"/>
          </a:p>
        </p:txBody>
      </p:sp>
      <p:sp>
        <p:nvSpPr>
          <p:cNvPr id="6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2A2D8B-EF9C-47BE-9748-F0D4BA05C0A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2532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ll/>
      </p:transition>
    </mc:Choice>
    <mc:Fallback>
      <p:transition spd="slow" advTm="5000">
        <p:pull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CEE117-98AC-4462-A0F2-EC8F59DEC2B4}" type="datetimeFigureOut">
              <a:rPr lang="fr-FR"/>
              <a:pPr>
                <a:defRPr/>
              </a:pPr>
              <a:t>15/11/2025</a:t>
            </a:fld>
            <a:endParaRPr lang="fr-FR"/>
          </a:p>
        </p:txBody>
      </p:sp>
      <p:sp>
        <p:nvSpPr>
          <p:cNvPr id="8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784B8B-94B6-4582-93FE-C7200503B56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59085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ll/>
      </p:transition>
    </mc:Choice>
    <mc:Fallback>
      <p:transition spd="slow" advTm="5000">
        <p:pull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B7C4E6-C841-475A-856D-049A464BFEFF}" type="datetimeFigureOut">
              <a:rPr lang="fr-FR"/>
              <a:pPr>
                <a:defRPr/>
              </a:pPr>
              <a:t>15/11/2025</a:t>
            </a:fld>
            <a:endParaRPr lang="fr-FR"/>
          </a:p>
        </p:txBody>
      </p:sp>
      <p:sp>
        <p:nvSpPr>
          <p:cNvPr id="4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9556AE-EB8D-4E0F-9554-2FF5E79A036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2423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ll/>
      </p:transition>
    </mc:Choice>
    <mc:Fallback>
      <p:transition spd="slow" advTm="5000">
        <p:pull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87AA0-FC79-4F2C-B87B-63FE523512E5}" type="datetimeFigureOut">
              <a:rPr lang="fr-FR"/>
              <a:pPr>
                <a:defRPr/>
              </a:pPr>
              <a:t>15/11/2025</a:t>
            </a:fld>
            <a:endParaRPr lang="fr-FR"/>
          </a:p>
        </p:txBody>
      </p:sp>
      <p:sp>
        <p:nvSpPr>
          <p:cNvPr id="3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1F7504-3DF2-4B42-A7E5-D742616C194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3302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ll/>
      </p:transition>
    </mc:Choice>
    <mc:Fallback>
      <p:transition spd="slow" advTm="5000">
        <p:pull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692C0C-1E65-4A12-AF26-5AF681032CF6}" type="datetimeFigureOut">
              <a:rPr lang="fr-FR"/>
              <a:pPr>
                <a:defRPr/>
              </a:pPr>
              <a:t>15/11/2025</a:t>
            </a:fld>
            <a:endParaRPr lang="fr-FR"/>
          </a:p>
        </p:txBody>
      </p:sp>
      <p:sp>
        <p:nvSpPr>
          <p:cNvPr id="6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22E237-68AE-49E8-B0EC-C16E2224229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47403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ll/>
      </p:transition>
    </mc:Choice>
    <mc:Fallback>
      <p:transition spd="slow" advTm="5000">
        <p:pull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gner et arrondir un rectangle à un seul coin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Triangle rect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orme libre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 dirty="0"/>
          </a:p>
        </p:txBody>
      </p:sp>
      <p:sp>
        <p:nvSpPr>
          <p:cNvPr id="9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E7B63-CD8E-429C-BFB4-FC8490F83DE6}" type="datetimeFigureOut">
              <a:rPr lang="fr-FR"/>
              <a:pPr>
                <a:defRPr/>
              </a:pPr>
              <a:t>15/11/2025</a:t>
            </a:fld>
            <a:endParaRPr lang="fr-FR"/>
          </a:p>
        </p:txBody>
      </p:sp>
      <p:sp>
        <p:nvSpPr>
          <p:cNvPr id="10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fld id="{7A6797D8-504F-4345-9320-7E1C9E4F350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49549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ll/>
      </p:transition>
    </mc:Choice>
    <mc:Fallback>
      <p:transition spd="slow" advTm="5000">
        <p:pull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866C30-476F-43F8-B4B1-F1F19A00C4D5}" type="datetimeFigureOut">
              <a:rPr lang="fr-FR"/>
              <a:pPr>
                <a:defRPr/>
              </a:pPr>
              <a:t>15/11/2025</a:t>
            </a:fld>
            <a:endParaRPr lang="fr-FR"/>
          </a:p>
        </p:txBody>
      </p:sp>
      <p:sp>
        <p:nvSpPr>
          <p:cNvPr id="5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889E6F-DB4A-4DF5-8609-A84B4628D30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13990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ll/>
      </p:transition>
    </mc:Choice>
    <mc:Fallback>
      <p:transition spd="slow" advTm="5000">
        <p:pull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7DDF9B-91E0-446F-AA60-D91DC8441A78}" type="datetimeFigureOut">
              <a:rPr lang="fr-FR"/>
              <a:pPr>
                <a:defRPr/>
              </a:pPr>
              <a:t>15/11/2025</a:t>
            </a:fld>
            <a:endParaRPr lang="fr-FR"/>
          </a:p>
        </p:txBody>
      </p:sp>
      <p:sp>
        <p:nvSpPr>
          <p:cNvPr id="5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498AFA-ACE0-46F1-A44D-37A6DBE3CC4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63828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ll/>
      </p:transition>
    </mc:Choice>
    <mc:Fallback>
      <p:transition spd="slow" advTm="5000">
        <p:pull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Espace réservé du titre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  <a:endParaRPr lang="en-US" altLang="fr-FR" smtClean="0"/>
          </a:p>
        </p:txBody>
      </p:sp>
      <p:sp>
        <p:nvSpPr>
          <p:cNvPr id="1029" name="Espace réservé du texte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49A5978-B546-4101-9A32-A801548F5BBD}" type="datetimeFigureOut">
              <a:rPr lang="fr-FR"/>
              <a:pPr>
                <a:defRPr/>
              </a:pPr>
              <a:t>15/11/2025</a:t>
            </a:fld>
            <a:endParaRPr lang="fr-FR"/>
          </a:p>
        </p:txBody>
      </p:sp>
      <p:sp>
        <p:nvSpPr>
          <p:cNvPr id="22" name="Espace réservé du pied de page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D1EAEE"/>
                </a:solidFill>
                <a:latin typeface="Constantia" panose="02030602050306030303" pitchFamily="18" charset="0"/>
              </a:defRPr>
            </a:lvl1pPr>
          </a:lstStyle>
          <a:p>
            <a:fld id="{DE75D633-EE4B-472F-88D5-6CBB6B7E6203}" type="slidenum">
              <a:rPr lang="fr-FR" altLang="fr-FR"/>
              <a:pPr/>
              <a:t>‹N°›</a:t>
            </a:fld>
            <a:endParaRPr lang="fr-FR" altLang="fr-FR"/>
          </a:p>
        </p:txBody>
      </p:sp>
      <p:grpSp>
        <p:nvGrpSpPr>
          <p:cNvPr id="1033" name="Groupe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orme libre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Forme lib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18" r:id="rId1"/>
    <p:sldLayoutId id="2147483717" r:id="rId2"/>
    <p:sldLayoutId id="2147483716" r:id="rId3"/>
    <p:sldLayoutId id="2147483715" r:id="rId4"/>
    <p:sldLayoutId id="2147483714" r:id="rId5"/>
    <p:sldLayoutId id="2147483713" r:id="rId6"/>
    <p:sldLayoutId id="2147483712" r:id="rId7"/>
    <p:sldLayoutId id="2147483711" r:id="rId8"/>
    <p:sldLayoutId id="2147483719" r:id="rId9"/>
    <p:sldLayoutId id="2147483710" r:id="rId10"/>
    <p:sldLayoutId id="214748370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5000">
        <p:pull/>
      </p:transition>
    </mc:Choice>
    <mc:Fallback>
      <p:transition spd="slow" advTm="5000">
        <p:pull/>
      </p:transition>
    </mc:Fallback>
  </mc:AlternateConten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3400" y="1705452"/>
            <a:ext cx="7851648" cy="1508835"/>
          </a:xfrm>
          <a:ln>
            <a:miter lim="800000"/>
            <a:headEnd/>
            <a:tailEnd/>
          </a:ln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sz="8000" i="1" dirty="0" smtClean="0">
                <a:latin typeface="Edwardian Script ITC" pitchFamily="66" charset="0"/>
              </a:rPr>
              <a:t>La  Côte   d’  Opale</a:t>
            </a:r>
            <a:endParaRPr lang="fr-FR" sz="8000" i="1" dirty="0">
              <a:latin typeface="Edwardian Script ITC" pitchFamily="66" charset="0"/>
            </a:endParaRPr>
          </a:p>
        </p:txBody>
      </p:sp>
      <p:sp>
        <p:nvSpPr>
          <p:cNvPr id="3075" name="Sous-titre 2"/>
          <p:cNvSpPr>
            <a:spLocks noGrp="1"/>
          </p:cNvSpPr>
          <p:nvPr>
            <p:ph type="subTitle" idx="1"/>
          </p:nvPr>
        </p:nvSpPr>
        <p:spPr>
          <a:xfrm>
            <a:off x="0" y="1844675"/>
            <a:ext cx="8748713" cy="1752600"/>
          </a:xfrm>
        </p:spPr>
        <p:txBody>
          <a:bodyPr/>
          <a:lstStyle/>
          <a:p>
            <a:pPr marR="0" eaLnBrk="1" hangingPunct="1"/>
            <a:endParaRPr lang="fr-FR" altLang="fr-FR" smtClean="0"/>
          </a:p>
        </p:txBody>
      </p:sp>
      <p:pic>
        <p:nvPicPr>
          <p:cNvPr id="3078" name="Picture 6" descr="les_gifs_animaux_poissons_03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3257550"/>
            <a:ext cx="2673350" cy="3600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396" y="5949280"/>
            <a:ext cx="3095625" cy="5238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ll/>
        <p:sndAc>
          <p:stSnd loop="1">
            <p:snd r:embed="rId2" name="- Sacha Distel - Le ciel le soleil et la mer.wav"/>
          </p:stSnd>
        </p:sndAc>
      </p:transition>
    </mc:Choice>
    <mc:Fallback>
      <p:transition spd="slow" advTm="5000">
        <p:pull/>
        <p:sndAc>
          <p:stSnd loop="1">
            <p:snd r:embed="rId2" name="- Sacha Distel - Le ciel le soleil et la me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4099" name="Espace réservé du contenu 3" descr="touq24l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100" name="ZoneTexte 4"/>
          <p:cNvSpPr txBox="1">
            <a:spLocks noChangeArrowheads="1"/>
          </p:cNvSpPr>
          <p:nvPr/>
        </p:nvSpPr>
        <p:spPr bwMode="auto">
          <a:xfrm>
            <a:off x="6215063" y="1857375"/>
            <a:ext cx="1571625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3600" b="1" i="1">
                <a:latin typeface="Edwardian Script ITC" panose="030303020407070D0804" pitchFamily="66" charset="0"/>
              </a:rPr>
              <a:t>Mairie Du Touquet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ll/>
      </p:transition>
    </mc:Choice>
    <mc:Fallback>
      <p:transition spd="slow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5123" name="Espace réservé du contenu 3" descr="touq40l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124" name="ZoneTexte 4"/>
          <p:cNvSpPr txBox="1">
            <a:spLocks noChangeArrowheads="1"/>
          </p:cNvSpPr>
          <p:nvPr/>
        </p:nvSpPr>
        <p:spPr bwMode="auto">
          <a:xfrm>
            <a:off x="857250" y="1428750"/>
            <a:ext cx="2286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000" b="1" i="1">
                <a:latin typeface="Edwardian Script ITC" panose="030303020407070D0804" pitchFamily="66" charset="0"/>
              </a:rPr>
              <a:t>L’Eglise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ll/>
      </p:transition>
    </mc:Choice>
    <mc:Fallback>
      <p:transition spd="slow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6147" name="Espace réservé du contenu 3" descr="touq_8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148" name="ZoneTexte 4"/>
          <p:cNvSpPr txBox="1">
            <a:spLocks noChangeArrowheads="1"/>
          </p:cNvSpPr>
          <p:nvPr/>
        </p:nvSpPr>
        <p:spPr bwMode="auto">
          <a:xfrm>
            <a:off x="2286000" y="5357813"/>
            <a:ext cx="47863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000" b="1" i="1">
                <a:latin typeface="Edwardian Script ITC" panose="030303020407070D0804" pitchFamily="66" charset="0"/>
              </a:rPr>
              <a:t>La  rue   St   Jean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ll/>
      </p:transition>
    </mc:Choice>
    <mc:Fallback>
      <p:transition spd="slow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7171" name="Espace réservé du contenu 3" descr="touq_8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714375"/>
            <a:ext cx="4429125" cy="7572375"/>
          </a:xfrm>
        </p:spPr>
      </p:pic>
      <p:pic>
        <p:nvPicPr>
          <p:cNvPr id="7172" name="Image 4" descr="touq_8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-714375"/>
            <a:ext cx="4714875" cy="757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ZoneTexte 5"/>
          <p:cNvSpPr txBox="1">
            <a:spLocks noChangeArrowheads="1"/>
          </p:cNvSpPr>
          <p:nvPr/>
        </p:nvSpPr>
        <p:spPr bwMode="auto">
          <a:xfrm>
            <a:off x="2071688" y="857250"/>
            <a:ext cx="4286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000" b="1" i="1">
                <a:solidFill>
                  <a:srgbClr val="FF0000"/>
                </a:solidFill>
                <a:latin typeface="Edwardian Script ITC" panose="030303020407070D0804" pitchFamily="66" charset="0"/>
              </a:rPr>
              <a:t>Le</a:t>
            </a:r>
            <a:r>
              <a:rPr lang="fr-FR" altLang="fr-FR" sz="4000" b="1" i="1">
                <a:latin typeface="Edwardian Script ITC" panose="030303020407070D0804" pitchFamily="66" charset="0"/>
              </a:rPr>
              <a:t>  </a:t>
            </a:r>
            <a:r>
              <a:rPr lang="fr-FR" altLang="fr-FR" sz="4000" b="1" i="1">
                <a:solidFill>
                  <a:srgbClr val="FF0000"/>
                </a:solidFill>
                <a:latin typeface="Edwardian Script ITC" panose="030303020407070D0804" pitchFamily="66" charset="0"/>
              </a:rPr>
              <a:t>Marché</a:t>
            </a:r>
            <a:r>
              <a:rPr lang="fr-FR" altLang="fr-FR" sz="4000" b="1" i="1">
                <a:latin typeface="Edwardian Script ITC" panose="030303020407070D0804" pitchFamily="66" charset="0"/>
              </a:rPr>
              <a:t>  </a:t>
            </a:r>
            <a:r>
              <a:rPr lang="fr-FR" altLang="fr-FR" sz="4000" b="1" i="1">
                <a:solidFill>
                  <a:srgbClr val="FF0000"/>
                </a:solidFill>
                <a:latin typeface="Edwardian Script ITC" panose="030303020407070D0804" pitchFamily="66" charset="0"/>
              </a:rPr>
              <a:t>Couvert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ll/>
      </p:transition>
    </mc:Choice>
    <mc:Fallback>
      <p:transition spd="slow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8195" name="Espace réservé du contenu 3" descr="touq_16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8196" name="ZoneTexte 4"/>
          <p:cNvSpPr txBox="1">
            <a:spLocks noChangeArrowheads="1"/>
          </p:cNvSpPr>
          <p:nvPr/>
        </p:nvSpPr>
        <p:spPr bwMode="auto">
          <a:xfrm>
            <a:off x="1143000" y="1357313"/>
            <a:ext cx="36433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000" b="1" i="1">
                <a:latin typeface="Edwardian Script ITC" panose="030303020407070D0804" pitchFamily="66" charset="0"/>
              </a:rPr>
              <a:t>La  Canche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ll/>
      </p:transition>
    </mc:Choice>
    <mc:Fallback>
      <p:transition spd="slow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9219" name="Espace réservé du contenu 3" descr="plage-touquet-26290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9220" name="ZoneTexte 4"/>
          <p:cNvSpPr txBox="1">
            <a:spLocks noChangeArrowheads="1"/>
          </p:cNvSpPr>
          <p:nvPr/>
        </p:nvSpPr>
        <p:spPr bwMode="auto">
          <a:xfrm>
            <a:off x="4000500" y="3000375"/>
            <a:ext cx="37147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800" b="1" i="1">
                <a:latin typeface="Edwardian Script ITC" panose="030303020407070D0804" pitchFamily="66" charset="0"/>
              </a:rPr>
              <a:t>Les   Dunes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ll/>
      </p:transition>
    </mc:Choice>
    <mc:Fallback>
      <p:transition spd="slow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0243" name="Espace réservé du contenu 3" descr="touq_7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0244" name="ZoneTexte 4"/>
          <p:cNvSpPr txBox="1">
            <a:spLocks noChangeArrowheads="1"/>
          </p:cNvSpPr>
          <p:nvPr/>
        </p:nvSpPr>
        <p:spPr bwMode="auto">
          <a:xfrm>
            <a:off x="3000375" y="4071938"/>
            <a:ext cx="5143500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400" b="1" i="1">
                <a:latin typeface="Edwardian Script ITC" panose="030303020407070D0804" pitchFamily="66" charset="0"/>
              </a:rPr>
              <a:t>Les  Filles  Des Bords  De   Mer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ll/>
      </p:transition>
    </mc:Choice>
    <mc:Fallback>
      <p:transition spd="slow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1267" name="Espace réservé du contenu 3" descr="touq_6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1268" name="ZoneTexte 4"/>
          <p:cNvSpPr txBox="1">
            <a:spLocks noChangeArrowheads="1"/>
          </p:cNvSpPr>
          <p:nvPr/>
        </p:nvSpPr>
        <p:spPr bwMode="auto">
          <a:xfrm>
            <a:off x="2714625" y="3786188"/>
            <a:ext cx="2428875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400" b="1" i="1">
                <a:latin typeface="Edwardian Script ITC" panose="030303020407070D0804" pitchFamily="66" charset="0"/>
              </a:rPr>
              <a:t>Villas  Frond  De  Mer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ll/>
      </p:transition>
    </mc:Choice>
    <mc:Fallback>
      <p:transition spd="slow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2291" name="Espace réservé du contenu 3" descr="berck1l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2292" name="ZoneTexte 4"/>
          <p:cNvSpPr txBox="1">
            <a:spLocks noChangeArrowheads="1"/>
          </p:cNvSpPr>
          <p:nvPr/>
        </p:nvSpPr>
        <p:spPr bwMode="auto">
          <a:xfrm>
            <a:off x="3000375" y="1500188"/>
            <a:ext cx="314325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400" b="1" i="1">
                <a:latin typeface="Edwardian Script ITC" panose="030303020407070D0804" pitchFamily="66" charset="0"/>
              </a:rPr>
              <a:t>Phare  de  Berck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ll/>
      </p:transition>
    </mc:Choice>
    <mc:Fallback>
      <p:transition spd="slow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3315" name="Espace réservé du contenu 3" descr="berck121l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3316" name="ZoneTexte 4"/>
          <p:cNvSpPr txBox="1">
            <a:spLocks noChangeArrowheads="1"/>
          </p:cNvSpPr>
          <p:nvPr/>
        </p:nvSpPr>
        <p:spPr bwMode="auto">
          <a:xfrm>
            <a:off x="2214563" y="1643063"/>
            <a:ext cx="461962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400" b="1" i="1">
                <a:latin typeface="Edwardian Script ITC" panose="030303020407070D0804" pitchFamily="66" charset="0"/>
              </a:rPr>
              <a:t>Bord   de  Mer  à  Berck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ll/>
      </p:transition>
    </mc:Choice>
    <mc:Fallback>
      <p:transition spd="slow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4339" name="Espace réservé du contenu 3" descr="berck25l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4340" name="ZoneTexte 4"/>
          <p:cNvSpPr txBox="1">
            <a:spLocks noChangeArrowheads="1"/>
          </p:cNvSpPr>
          <p:nvPr/>
        </p:nvSpPr>
        <p:spPr bwMode="auto">
          <a:xfrm>
            <a:off x="1643063" y="1785938"/>
            <a:ext cx="400367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400" b="1" i="1">
                <a:latin typeface="Edwardian Script ITC" panose="030303020407070D0804" pitchFamily="66" charset="0"/>
              </a:rPr>
              <a:t>Les  mouettes  à  Berck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ll/>
      </p:transition>
    </mc:Choice>
    <mc:Fallback>
      <p:transition spd="slow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5363" name="Espace réservé du contenu 3" descr="berck21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5364" name="ZoneTexte 4"/>
          <p:cNvSpPr txBox="1">
            <a:spLocks noChangeArrowheads="1"/>
          </p:cNvSpPr>
          <p:nvPr/>
        </p:nvSpPr>
        <p:spPr bwMode="auto">
          <a:xfrm>
            <a:off x="2357438" y="1285875"/>
            <a:ext cx="3548062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400" b="1" i="1">
                <a:latin typeface="Edwardian Script ITC" panose="030303020407070D0804" pitchFamily="66" charset="0"/>
              </a:rPr>
              <a:t>Pécheurs  de  crevettes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ll/>
      </p:transition>
    </mc:Choice>
    <mc:Fallback>
      <p:transition spd="slow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6387" name="Espace réservé du contenu 3" descr="cerf-volant_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6388" name="ZoneTexte 4"/>
          <p:cNvSpPr txBox="1">
            <a:spLocks noChangeArrowheads="1"/>
          </p:cNvSpPr>
          <p:nvPr/>
        </p:nvSpPr>
        <p:spPr bwMode="auto">
          <a:xfrm>
            <a:off x="571500" y="1785938"/>
            <a:ext cx="2643188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000" b="1" i="1">
                <a:latin typeface="Edwardian Script ITC" panose="030303020407070D0804" pitchFamily="66" charset="0"/>
              </a:rPr>
              <a:t>Berck  et  ses  cerfs   Volants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ll/>
      </p:transition>
    </mc:Choice>
    <mc:Fallback>
      <p:transition spd="slow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7411" name="Espace réservé du contenu 3" descr="etap4l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7412" name="ZoneTexte 4"/>
          <p:cNvSpPr txBox="1">
            <a:spLocks noChangeArrowheads="1"/>
          </p:cNvSpPr>
          <p:nvPr/>
        </p:nvSpPr>
        <p:spPr bwMode="auto">
          <a:xfrm>
            <a:off x="2857500" y="1857375"/>
            <a:ext cx="34988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400" b="1" i="1">
                <a:latin typeface="Edwardian Script ITC" panose="030303020407070D0804" pitchFamily="66" charset="0"/>
              </a:rPr>
              <a:t>Port  D’  ‘ Etaples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ll/>
      </p:transition>
    </mc:Choice>
    <mc:Fallback>
      <p:transition spd="slow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8435" name="Espace réservé du contenu 3" descr="etap8l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8436" name="ZoneTexte 4"/>
          <p:cNvSpPr txBox="1">
            <a:spLocks noChangeArrowheads="1"/>
          </p:cNvSpPr>
          <p:nvPr/>
        </p:nvSpPr>
        <p:spPr bwMode="auto">
          <a:xfrm>
            <a:off x="1785938" y="2538413"/>
            <a:ext cx="143827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400" b="1" i="1">
                <a:latin typeface="Edwardian Script ITC" panose="030303020407070D0804" pitchFamily="66" charset="0"/>
              </a:rPr>
              <a:t>Etaples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ll/>
      </p:transition>
    </mc:Choice>
    <mc:Fallback>
      <p:transition spd="slow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19459" name="Espace réservé du contenu 3" descr="etap14l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9460" name="ZoneTexte 4"/>
          <p:cNvSpPr txBox="1">
            <a:spLocks noChangeArrowheads="1"/>
          </p:cNvSpPr>
          <p:nvPr/>
        </p:nvSpPr>
        <p:spPr bwMode="auto">
          <a:xfrm>
            <a:off x="6357938" y="1500188"/>
            <a:ext cx="2214562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400" b="1" i="1">
                <a:latin typeface="Edwardian Script ITC" panose="030303020407070D0804" pitchFamily="66" charset="0"/>
              </a:rPr>
              <a:t>Etaples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ll/>
      </p:transition>
    </mc:Choice>
    <mc:Fallback>
      <p:transition spd="slow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0483" name="Espace réservé du contenu 3" descr="merlimont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0484" name="ZoneTexte 4"/>
          <p:cNvSpPr txBox="1">
            <a:spLocks noChangeArrowheads="1"/>
          </p:cNvSpPr>
          <p:nvPr/>
        </p:nvSpPr>
        <p:spPr bwMode="auto">
          <a:xfrm>
            <a:off x="3500438" y="2000250"/>
            <a:ext cx="27860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800" b="1" i="1">
                <a:latin typeface="Edwardian Script ITC" panose="030303020407070D0804" pitchFamily="66" charset="0"/>
              </a:rPr>
              <a:t>Merlimont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ll/>
      </p:transition>
    </mc:Choice>
    <mc:Fallback>
      <p:transition spd="slow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1507" name="Espace réservé du contenu 3" descr="1747_155692696_blancnez1_pf_1_._H151055_L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1508" name="ZoneTexte 4"/>
          <p:cNvSpPr txBox="1">
            <a:spLocks noChangeArrowheads="1"/>
          </p:cNvSpPr>
          <p:nvPr/>
        </p:nvSpPr>
        <p:spPr bwMode="auto">
          <a:xfrm>
            <a:off x="1428750" y="1357313"/>
            <a:ext cx="3357563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400" b="1" i="1">
                <a:latin typeface="Edwardian Script ITC" panose="030303020407070D0804" pitchFamily="66" charset="0"/>
              </a:rPr>
              <a:t>Cap  Blanc  Nez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ll/>
      </p:transition>
    </mc:Choice>
    <mc:Fallback>
      <p:transition spd="slow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2531" name="Espace réservé du contenu 3" descr="wiss1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2532" name="ZoneTexte 4"/>
          <p:cNvSpPr txBox="1">
            <a:spLocks noChangeArrowheads="1"/>
          </p:cNvSpPr>
          <p:nvPr/>
        </p:nvSpPr>
        <p:spPr bwMode="auto">
          <a:xfrm>
            <a:off x="3429000" y="2428875"/>
            <a:ext cx="2401888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4400" b="1" i="1">
                <a:latin typeface="Edwardian Script ITC" panose="030303020407070D0804" pitchFamily="66" charset="0"/>
              </a:rPr>
              <a:t>Tres  belle  vue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ll/>
      </p:transition>
    </mc:Choice>
    <mc:Fallback>
      <p:transition spd="slow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3555" name="Espace réservé du contenu 3" descr="wiss1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7459" y="28285"/>
            <a:ext cx="9144000" cy="6858000"/>
          </a:xfr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5733256"/>
            <a:ext cx="1247887" cy="101257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5722505"/>
            <a:ext cx="1762302" cy="9977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pull/>
      </p:transition>
    </mc:Choice>
    <mc:Fallback>
      <p:transition spd="slow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ébit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Débit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Débit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89</TotalTime>
  <Words>64</Words>
  <Application>Microsoft Office PowerPoint</Application>
  <PresentationFormat>Affichage à l'écran (4:3)</PresentationFormat>
  <Paragraphs>20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7" baseType="lpstr">
      <vt:lpstr>Arial</vt:lpstr>
      <vt:lpstr>Calibri</vt:lpstr>
      <vt:lpstr>Constantia</vt:lpstr>
      <vt:lpstr>Wingdings 2</vt:lpstr>
      <vt:lpstr>Edwardian Script ITC</vt:lpstr>
      <vt:lpstr>Débit</vt:lpstr>
      <vt:lpstr>La  Côte   d’  Opale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 Côte   d’  Opale</dc:title>
  <dc:creator>Perroquet34740</dc:creator>
  <cp:lastModifiedBy>user</cp:lastModifiedBy>
  <cp:revision>13</cp:revision>
  <dcterms:created xsi:type="dcterms:W3CDTF">2010-04-20T19:21:56Z</dcterms:created>
  <dcterms:modified xsi:type="dcterms:W3CDTF">2025-11-15T17:50:16Z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