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4" r:id="rId2"/>
    <p:sldId id="265" r:id="rId3"/>
    <p:sldId id="263" r:id="rId4"/>
    <p:sldId id="262" r:id="rId5"/>
    <p:sldId id="266" r:id="rId6"/>
    <p:sldId id="267" r:id="rId7"/>
    <p:sldId id="268" r:id="rId8"/>
    <p:sldId id="269" r:id="rId9"/>
    <p:sldId id="270" r:id="rId10"/>
    <p:sldId id="271" r:id="rId11"/>
    <p:sldId id="272" r:id="rId12"/>
    <p:sldId id="273" r:id="rId13"/>
    <p:sldId id="274" r:id="rId14"/>
    <p:sldId id="275" r:id="rId15"/>
    <p:sldId id="276" r:id="rId16"/>
    <p:sldId id="277" r:id="rId17"/>
    <p:sldId id="278" r:id="rId18"/>
    <p:sldId id="279" r:id="rId19"/>
    <p:sldId id="280" r:id="rId20"/>
    <p:sldId id="281" r:id="rId21"/>
    <p:sldId id="282" r:id="rId22"/>
    <p:sldId id="283" r:id="rId23"/>
    <p:sldId id="284" r:id="rId24"/>
    <p:sldId id="285" r:id="rId25"/>
    <p:sldId id="286" r:id="rId26"/>
    <p:sldId id="287" r:id="rId27"/>
    <p:sldId id="288" r:id="rId28"/>
    <p:sldId id="289" r:id="rId29"/>
    <p:sldId id="290" r:id="rId30"/>
    <p:sldId id="260" r:id="rId3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3569" autoAdjust="0"/>
    <p:restoredTop sz="94660"/>
  </p:normalViewPr>
  <p:slideViewPr>
    <p:cSldViewPr snapToGrid="0">
      <p:cViewPr varScale="1">
        <p:scale>
          <a:sx n="63" d="100"/>
          <a:sy n="63" d="100"/>
        </p:scale>
        <p:origin x="202" y="2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132FBBE-60D9-5A11-7EF2-2981BEBB634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C71FBD57-2857-6EA6-91B8-AA2E7B31574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4A5983C-641E-6C12-449C-6CF07A0C97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52AF3-29FD-467A-9E17-F8AF8E7243A6}" type="datetimeFigureOut">
              <a:rPr lang="fr-FR" smtClean="0"/>
              <a:t>21/11/2025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6152560-1A7D-0CFA-413A-B003FF6DBF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9BFC9BA-A77F-49B1-EF45-1AEE141788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0DFEFD-A01A-4E40-9FB8-0A35CB705D0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806691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/>
    </mc:Choice>
    <mc:Fallback>
      <p:transition spd="slow" advClick="0" advTm="1300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646136A-50D7-AEA5-A5AE-DB464BFFD0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4B7C6D2-1529-6913-0FE0-24ECBE3D9C8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C44A1F6-A629-4DC8-B06C-2207337174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52AF3-29FD-467A-9E17-F8AF8E7243A6}" type="datetimeFigureOut">
              <a:rPr lang="fr-FR" smtClean="0"/>
              <a:t>21/11/2025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B3E3F9E-77F6-30FB-492B-4436AA6B67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94C7254-3002-2993-846D-C3719E50B5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0DFEFD-A01A-4E40-9FB8-0A35CB705D0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796671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/>
    </mc:Choice>
    <mc:Fallback>
      <p:transition spd="slow" advClick="0" advTm="1300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1F9D622-8612-ECD5-E81A-DFDDA830A2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BB2E4B6A-9FFF-8CFF-EB8E-28AAF998B2C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D120F93-693F-2656-5F6D-E0E63BDB79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52AF3-29FD-467A-9E17-F8AF8E7243A6}" type="datetimeFigureOut">
              <a:rPr lang="fr-FR" smtClean="0"/>
              <a:t>21/11/2025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3D0A5A1-0EEC-3876-578D-D7F201AAFE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1BB6685-D25E-D533-7B44-EAD4D58F51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0DFEFD-A01A-4E40-9FB8-0A35CB705D0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504728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/>
    </mc:Choice>
    <mc:Fallback>
      <p:transition spd="slow" advClick="0" advTm="1300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76CBC1E-CF5B-E355-10DA-CFC9CEFA20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D805B6B9-8A7E-6073-6B36-FC227DFED81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1085F1B2-4AD8-11A6-22F0-16615A28454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655937AF-370A-B79E-39B2-2D4D98B564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52AF3-29FD-467A-9E17-F8AF8E7243A6}" type="datetimeFigureOut">
              <a:rPr lang="fr-FR" smtClean="0"/>
              <a:t>21/11/2025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17DF0CFE-EA43-2B0B-F22A-FB6C64044B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015B8639-9941-A449-C471-C1CB60785A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0DFEFD-A01A-4E40-9FB8-0A35CB705D0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948803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/>
    </mc:Choice>
    <mc:Fallback>
      <p:transition spd="slow" advClick="0" advTm="1300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FA5AF1C-B73A-FC65-469C-3489196110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D53B0781-FA2C-FCE6-8372-DBD6E4DA868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0995C0B1-F1DD-8F72-8DF4-7710C922C66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4A6B1FB8-DE8A-90C3-314D-BFCA22C7F50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7C9E6152-AFB1-9E2E-E6B4-BDE5D54383D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EB50010A-745F-DD99-DA05-AA2D63A1BA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52AF3-29FD-467A-9E17-F8AF8E7243A6}" type="datetimeFigureOut">
              <a:rPr lang="fr-FR" smtClean="0"/>
              <a:t>21/11/2025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623F1CD8-5251-C887-9306-CD8E9A000E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D6FBF4D0-2ED8-3922-1F21-DDE981F9BA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0DFEFD-A01A-4E40-9FB8-0A35CB705D0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12123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/>
    </mc:Choice>
    <mc:Fallback>
      <p:transition spd="slow" advClick="0" advTm="1300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58CE570-3388-5B3A-97C4-4E0732DF46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2A4693B5-3445-171E-FEF2-D555664060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52AF3-29FD-467A-9E17-F8AF8E7243A6}" type="datetimeFigureOut">
              <a:rPr lang="fr-FR" smtClean="0"/>
              <a:t>21/11/2025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11F1AF66-B1A1-3073-42E7-393F37067A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65E2409B-587D-BB2C-8D73-7889B37634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0DFEFD-A01A-4E40-9FB8-0A35CB705D0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721838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/>
    </mc:Choice>
    <mc:Fallback>
      <p:transition spd="slow" advClick="0" advTm="1300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AFA8ACC7-6EC9-50D7-D6C0-61A8740F31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52AF3-29FD-467A-9E17-F8AF8E7243A6}" type="datetimeFigureOut">
              <a:rPr lang="fr-FR" smtClean="0"/>
              <a:t>21/11/2025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CF28A485-6003-82AB-6628-EF759E9C2F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7B897BEC-3A3B-EB12-DDD6-EF8DBC8EF5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0DFEFD-A01A-4E40-9FB8-0A35CB705D0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956613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/>
    </mc:Choice>
    <mc:Fallback>
      <p:transition spd="slow" advClick="0" advTm="1300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FB62DF8-9D8C-58E1-D6EE-EF15C63620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593A9D04-14D0-3A3C-F990-8FDD96187C4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A99DD65F-AC40-8F55-3926-9C5A7FE9169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B106D770-6FBD-3D80-C3A1-AC4E05828D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52AF3-29FD-467A-9E17-F8AF8E7243A6}" type="datetimeFigureOut">
              <a:rPr lang="fr-FR" smtClean="0"/>
              <a:t>21/11/2025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5327BDA4-A1F8-2494-39DF-881C328224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CC49B682-F070-4A2A-C238-134844396F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0DFEFD-A01A-4E40-9FB8-0A35CB705D0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148164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/>
    </mc:Choice>
    <mc:Fallback>
      <p:transition spd="slow" advClick="0" advTm="1300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6F5B630-C680-3F3D-4575-1CC357D377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979BF6C1-1CEC-2F4A-01B3-A3EE97D26E4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1E522DA4-604B-D71E-DB2B-1B190C4661B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C04F8C2D-C779-DEB0-EA88-2CFB3E618C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52AF3-29FD-467A-9E17-F8AF8E7243A6}" type="datetimeFigureOut">
              <a:rPr lang="fr-FR" smtClean="0"/>
              <a:t>21/11/2025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A57B940A-4366-81D1-ECF0-D0B3A910D8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51B28377-23DF-F46B-CC95-9F03DFE2A3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0DFEFD-A01A-4E40-9FB8-0A35CB705D0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149521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/>
    </mc:Choice>
    <mc:Fallback>
      <p:transition spd="slow" advClick="0" advTm="1300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DB247A6-4098-A4B4-B2A0-51CE58C42C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486C5362-AF1C-9E2F-2433-8D63F5286C5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100D1ED-0B8C-7941-84BA-88A3D33C11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52AF3-29FD-467A-9E17-F8AF8E7243A6}" type="datetimeFigureOut">
              <a:rPr lang="fr-FR" smtClean="0"/>
              <a:t>21/11/2025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C8386CA-012E-2728-31CE-451B0A4FCB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1B6D583-E3E3-F154-6D55-B62949ABBE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0DFEFD-A01A-4E40-9FB8-0A35CB705D0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559963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/>
    </mc:Choice>
    <mc:Fallback>
      <p:transition spd="slow" advClick="0" advTm="1300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73B21ACE-EDA5-4750-1C21-60ABBC2F939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7A29CCB9-6922-A468-C7DD-A115245691C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612662D-CCF2-F115-42CC-D324FAA2DE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52AF3-29FD-467A-9E17-F8AF8E7243A6}" type="datetimeFigureOut">
              <a:rPr lang="fr-FR" smtClean="0"/>
              <a:t>21/11/2025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304B3E9-22D6-9603-C5CA-6DE330A82B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E898CAF-A076-5837-98CA-D42BC83A12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0DFEFD-A01A-4E40-9FB8-0A35CB705D0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93577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/>
    </mc:Choice>
    <mc:Fallback>
      <p:transition spd="slow" advClick="0" advTm="1300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147B0701-9B00-6539-5C5C-8049460028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3CF86C8D-E0DB-D7F6-8EC8-6E3BE756A71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512B540-1D1D-1A73-DC02-8D7B83882F9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0E52AF3-29FD-467A-9E17-F8AF8E7243A6}" type="datetimeFigureOut">
              <a:rPr lang="fr-FR" smtClean="0"/>
              <a:t>21/11/2025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2EAC735-813F-245A-B8A8-5C73BF69E34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6320ED6-8FC8-4ED1-DB8B-6BE295B1F3F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D0DFEFD-A01A-4E40-9FB8-0A35CB705D0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416056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Click="0" advTm="13000"/>
    </mc:Choice>
    <mc:Fallback>
      <p:transition spd="slow" advClick="0" advTm="13000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gif"/><Relationship Id="rId2" Type="http://schemas.openxmlformats.org/officeDocument/2006/relationships/image" Target="../media/image29.gif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C32482A-677D-1DF8-D350-90A89D9B65A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uage, arbre&#10;&#10;Le contenu généré par l’IA peut être incorrect.">
            <a:extLst>
              <a:ext uri="{FF2B5EF4-FFF2-40B4-BE49-F238E27FC236}">
                <a16:creationId xmlns:a16="http://schemas.microsoft.com/office/drawing/2014/main" id="{3B5A0A65-4CC6-BAA6-56D3-7F957237A8AE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92146" y="245993"/>
            <a:ext cx="4608000" cy="6366014"/>
          </a:xfrm>
          <a:prstGeom prst="rect">
            <a:avLst/>
          </a:prstGeom>
          <a:ln w="88900" cap="sq" cmpd="thickThin">
            <a:solidFill>
              <a:schemeClr val="tx2">
                <a:lumMod val="50000"/>
                <a:lumOff val="5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8A75E1B2-2448-3DC4-9044-85C6180C3F78}"/>
              </a:ext>
            </a:extLst>
          </p:cNvPr>
          <p:cNvSpPr txBox="1"/>
          <p:nvPr/>
        </p:nvSpPr>
        <p:spPr>
          <a:xfrm>
            <a:off x="7785582" y="2453838"/>
            <a:ext cx="50231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Melbourne Australie</a:t>
            </a: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FE1C0143-3A11-D919-7059-865C0A5D1BF9}"/>
              </a:ext>
            </a:extLst>
          </p:cNvPr>
          <p:cNvSpPr txBox="1"/>
          <p:nvPr/>
        </p:nvSpPr>
        <p:spPr>
          <a:xfrm>
            <a:off x="9034272" y="2967334"/>
            <a:ext cx="29260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N°1</a:t>
            </a:r>
          </a:p>
        </p:txBody>
      </p:sp>
    </p:spTree>
    <p:extLst>
      <p:ext uri="{BB962C8B-B14F-4D97-AF65-F5344CB8AC3E}">
        <p14:creationId xmlns:p14="http://schemas.microsoft.com/office/powerpoint/2010/main" val="37708622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>
        <p:sndAc>
          <p:stSnd loop="1">
            <p:snd r:embed="rId2" name="SI TOUS LES OISEAUX --jean claude 898.wav"/>
          </p:stSnd>
        </p:sndAc>
      </p:transition>
    </mc:Choice>
    <mc:Fallback>
      <p:transition spd="slow" advClick="0" advTm="13000">
        <p:sndAc>
          <p:stSnd loop="1">
            <p:snd r:embed="rId2" name="SI TOUS LES OISEAUX --jean claude 898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4D70FAE-6E30-D753-102A-E3B32697D04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5CAF2085-9BDC-4AA5-1031-E2159FF90C4D}"/>
              </a:ext>
            </a:extLst>
          </p:cNvPr>
          <p:cNvSpPr txBox="1"/>
          <p:nvPr/>
        </p:nvSpPr>
        <p:spPr>
          <a:xfrm>
            <a:off x="341376" y="0"/>
            <a:ext cx="11618976" cy="68634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400" b="1" dirty="0">
                <a:solidFill>
                  <a:srgbClr val="FFFF00"/>
                </a:solidFill>
              </a:rPr>
              <a:t>Melbourne a été fondée par des colons libres en 1835, 47 ans après l'installation de la première colonie pénitentiaire européenne à Sydney, comme une zone de mise en valeur agricole autour du fleuve Yarra[5]. La ville s'est rapidement transformée en métropole lors de la ruée vers l'or au Victoria dans les années 1850, Melbourne la merveilleuse est devenue la plus grande ville d'Australie en 1865</a:t>
            </a:r>
          </a:p>
        </p:txBody>
      </p:sp>
    </p:spTree>
    <p:extLst>
      <p:ext uri="{BB962C8B-B14F-4D97-AF65-F5344CB8AC3E}">
        <p14:creationId xmlns:p14="http://schemas.microsoft.com/office/powerpoint/2010/main" val="29448851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/>
    </mc:Choice>
    <mc:Fallback>
      <p:transition spd="slow" advClick="0" advTm="13000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2BA1834-BF3E-051E-4E76-AF820B9134B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lante, ciel, arbre&#10;&#10;Le contenu généré par l’IA peut être incorrect.">
            <a:extLst>
              <a:ext uri="{FF2B5EF4-FFF2-40B4-BE49-F238E27FC236}">
                <a16:creationId xmlns:a16="http://schemas.microsoft.com/office/drawing/2014/main" id="{F5490266-4C0F-B66E-780D-0EB0348629A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67172" y="279000"/>
            <a:ext cx="9417811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4B204BB-9710-0D2E-8F79-9418DC648443}"/>
              </a:ext>
            </a:extLst>
          </p:cNvPr>
          <p:cNvSpPr txBox="1"/>
          <p:nvPr/>
        </p:nvSpPr>
        <p:spPr>
          <a:xfrm>
            <a:off x="536448" y="3608832"/>
            <a:ext cx="22677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Jardins du palais royal des expositions.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506591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/>
    </mc:Choice>
    <mc:Fallback>
      <p:transition spd="slow" advClick="0" advTm="13000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4AEC8F8-6281-0C27-0D84-4D2EAF44FE7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 commercial, bâtiment&#10;&#10;Le contenu généré par l’IA peut être incorrect.">
            <a:extLst>
              <a:ext uri="{FF2B5EF4-FFF2-40B4-BE49-F238E27FC236}">
                <a16:creationId xmlns:a16="http://schemas.microsoft.com/office/drawing/2014/main" id="{196D8E3E-6937-AB6D-0BA7-BFAD42915BC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01000" y="369000"/>
            <a:ext cx="4590000" cy="612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A83BAA4-4319-6A32-5EE2-69CAFF829EF7}"/>
              </a:ext>
            </a:extLst>
          </p:cNvPr>
          <p:cNvSpPr txBox="1"/>
          <p:nvPr/>
        </p:nvSpPr>
        <p:spPr>
          <a:xfrm>
            <a:off x="5343000" y="6030383"/>
            <a:ext cx="3048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Maison ICI.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865239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/>
    </mc:Choice>
    <mc:Fallback>
      <p:transition spd="slow" advClick="0" advTm="13000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06D1B91-3047-78FD-DF74-EFC8518F6A3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ateau, eau&#10;&#10;Le contenu généré par l’IA peut être incorrect.">
            <a:extLst>
              <a:ext uri="{FF2B5EF4-FFF2-40B4-BE49-F238E27FC236}">
                <a16:creationId xmlns:a16="http://schemas.microsoft.com/office/drawing/2014/main" id="{6A38DC1A-6503-3D6A-4461-7CCC1507EFC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22679" y="189000"/>
            <a:ext cx="9746641" cy="648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F9D9896-EB82-207C-77D8-AF19A036816E}"/>
              </a:ext>
            </a:extLst>
          </p:cNvPr>
          <p:cNvSpPr txBox="1"/>
          <p:nvPr/>
        </p:nvSpPr>
        <p:spPr>
          <a:xfrm>
            <a:off x="1316736" y="6207335"/>
            <a:ext cx="1938528" cy="461665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Centre-ville.</a:t>
            </a:r>
          </a:p>
        </p:txBody>
      </p:sp>
    </p:spTree>
    <p:extLst>
      <p:ext uri="{BB962C8B-B14F-4D97-AF65-F5344CB8AC3E}">
        <p14:creationId xmlns:p14="http://schemas.microsoft.com/office/powerpoint/2010/main" val="29444930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/>
    </mc:Choice>
    <mc:Fallback>
      <p:transition spd="slow" advClick="0" advTm="13000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CA160A9-5E67-7F51-2D23-1C21AE919FD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lac, eau&#10;&#10;Le contenu généré par l’IA peut être incorrect.">
            <a:extLst>
              <a:ext uri="{FF2B5EF4-FFF2-40B4-BE49-F238E27FC236}">
                <a16:creationId xmlns:a16="http://schemas.microsoft.com/office/drawing/2014/main" id="{F0B90311-442B-9AF1-9DDE-26FC1B41284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76000" y="189000"/>
            <a:ext cx="8640000" cy="648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435FAAD-E137-31CD-B9B4-D8DC8FC975A4}"/>
              </a:ext>
            </a:extLst>
          </p:cNvPr>
          <p:cNvSpPr txBox="1"/>
          <p:nvPr/>
        </p:nvSpPr>
        <p:spPr>
          <a:xfrm>
            <a:off x="1755648" y="6207335"/>
            <a:ext cx="43403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La Yarra à Melbourne.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809083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/>
    </mc:Choice>
    <mc:Fallback>
      <p:transition spd="slow" advClick="0" advTm="13000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D15DC1D-9A15-BB5B-658C-4884581A437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lante, arbre, herbe&#10;&#10;Le contenu généré par l’IA peut être incorrect.">
            <a:extLst>
              <a:ext uri="{FF2B5EF4-FFF2-40B4-BE49-F238E27FC236}">
                <a16:creationId xmlns:a16="http://schemas.microsoft.com/office/drawing/2014/main" id="{0DC03633-BF7B-C225-8A44-34EAD0B10AA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19333" y="189000"/>
            <a:ext cx="4537418" cy="648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9A096D2-4E4A-9D0B-8FCA-6721729B3CF9}"/>
              </a:ext>
            </a:extLst>
          </p:cNvPr>
          <p:cNvSpPr txBox="1"/>
          <p:nvPr/>
        </p:nvSpPr>
        <p:spPr>
          <a:xfrm>
            <a:off x="8436864" y="3121152"/>
            <a:ext cx="375513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Allée d'ormes anglais ( Ulmus minor var. vulgaris (syn. U. procera ) dans les jardins Fitzroy, Melbourne.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729809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/>
    </mc:Choice>
    <mc:Fallback>
      <p:transition spd="slow" advClick="0" advTm="13000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BEDECE5-1EA8-4972-8DC7-970798D77FB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voiture, Véhicule terrestre&#10;&#10;Le contenu généré par l’IA peut être incorrect.">
            <a:extLst>
              <a:ext uri="{FF2B5EF4-FFF2-40B4-BE49-F238E27FC236}">
                <a16:creationId xmlns:a16="http://schemas.microsoft.com/office/drawing/2014/main" id="{48371232-BEC8-AE9C-77F6-FCA5DCD63AA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0360" y="477000"/>
            <a:ext cx="9670803" cy="5904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1A94557-CC3D-3126-CD92-1141723CD875}"/>
              </a:ext>
            </a:extLst>
          </p:cNvPr>
          <p:cNvSpPr txBox="1"/>
          <p:nvPr/>
        </p:nvSpPr>
        <p:spPr>
          <a:xfrm>
            <a:off x="10204704" y="841248"/>
            <a:ext cx="1901952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Maison victorienne à terrasse commune dans la proche banlieue de la ville, type de maison en cours de gentrification.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62694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/>
    </mc:Choice>
    <mc:Fallback>
      <p:transition spd="slow" advClick="0" advTm="13000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ED7AC4E-73DC-ED2F-DF40-88270805C59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feuillu, automne, route&#10;&#10;Le contenu généré par l’IA peut être incorrect.">
            <a:extLst>
              <a:ext uri="{FF2B5EF4-FFF2-40B4-BE49-F238E27FC236}">
                <a16:creationId xmlns:a16="http://schemas.microsoft.com/office/drawing/2014/main" id="{03F84AA0-B9DF-6F8E-3615-ADB4150847C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50980" y="189000"/>
            <a:ext cx="8890040" cy="648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5ADC333-7283-7BAB-7E9D-CD31BBBEFA4A}"/>
              </a:ext>
            </a:extLst>
          </p:cNvPr>
          <p:cNvSpPr txBox="1"/>
          <p:nvPr/>
        </p:nvSpPr>
        <p:spPr>
          <a:xfrm>
            <a:off x="3230880" y="6108995"/>
            <a:ext cx="71201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Automne dans la banlieue de Canterbury.</a:t>
            </a:r>
          </a:p>
        </p:txBody>
      </p:sp>
    </p:spTree>
    <p:extLst>
      <p:ext uri="{BB962C8B-B14F-4D97-AF65-F5344CB8AC3E}">
        <p14:creationId xmlns:p14="http://schemas.microsoft.com/office/powerpoint/2010/main" val="32944689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/>
    </mc:Choice>
    <mc:Fallback>
      <p:transition spd="slow" advClick="0" advTm="13000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D4FE6B2-0346-9FC4-8D62-891C7002C15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hotographie aérienne, nuage, paysage urbain&#10;&#10;Le contenu généré par l’IA peut être incorrect.">
            <a:extLst>
              <a:ext uri="{FF2B5EF4-FFF2-40B4-BE49-F238E27FC236}">
                <a16:creationId xmlns:a16="http://schemas.microsoft.com/office/drawing/2014/main" id="{320E45E9-C968-92D9-0CBF-6F6DA80F3CA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50114" y="279000"/>
            <a:ext cx="9453694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9C07937-2645-C1A6-3F74-E3B14CD55EEA}"/>
              </a:ext>
            </a:extLst>
          </p:cNvPr>
          <p:cNvSpPr txBox="1"/>
          <p:nvPr/>
        </p:nvSpPr>
        <p:spPr>
          <a:xfrm>
            <a:off x="109728" y="2828544"/>
            <a:ext cx="218236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Vue aérienne du centre-ville de Melbourne de nuit.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0461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/>
    </mc:Choice>
    <mc:Fallback>
      <p:transition spd="slow" advClick="0" advTm="13000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6D188D2-C70C-CD22-F61E-E62CB6E9D09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Véhicule terrestre&#10;&#10;Le contenu généré par l’IA peut être incorrect.">
            <a:extLst>
              <a:ext uri="{FF2B5EF4-FFF2-40B4-BE49-F238E27FC236}">
                <a16:creationId xmlns:a16="http://schemas.microsoft.com/office/drawing/2014/main" id="{8A2783A7-D40F-273A-5119-480E6991240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2224" y="189000"/>
            <a:ext cx="8649010" cy="648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C9792DB-B946-5202-33B3-9446898A9E0B}"/>
              </a:ext>
            </a:extLst>
          </p:cNvPr>
          <p:cNvSpPr txBox="1"/>
          <p:nvPr/>
        </p:nvSpPr>
        <p:spPr>
          <a:xfrm>
            <a:off x="9156192" y="3718560"/>
            <a:ext cx="292608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Théâtre comique en décembre 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068874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/>
    </mc:Choice>
    <mc:Fallback>
      <p:transition spd="slow" advClick="0" advTm="13000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5D44D66-3B6A-3F9C-70A2-2F857209271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texte, Usage mixte, ciel&#10;&#10;Le contenu généré par l’IA peut être incorrect.">
            <a:extLst>
              <a:ext uri="{FF2B5EF4-FFF2-40B4-BE49-F238E27FC236}">
                <a16:creationId xmlns:a16="http://schemas.microsoft.com/office/drawing/2014/main" id="{AED14680-A2B2-AF2A-3565-CBD56B2A6C6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40478" y="279000"/>
            <a:ext cx="9475899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F1498F9-23E8-0DF6-C814-93D78EF8B646}"/>
              </a:ext>
            </a:extLst>
          </p:cNvPr>
          <p:cNvSpPr txBox="1"/>
          <p:nvPr/>
        </p:nvSpPr>
        <p:spPr>
          <a:xfrm>
            <a:off x="255646" y="3718560"/>
            <a:ext cx="208483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Théâtre de Sa Majesté, Melbourne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251855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/>
    </mc:Choice>
    <mc:Fallback>
      <p:transition spd="slow" advClick="0" advTm="13000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7429F20-75D4-D168-446F-D927877D25B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hotographie aérienne, maison, Vue plongeante&#10;&#10;Le contenu généré par l’IA peut être incorrect.">
            <a:extLst>
              <a:ext uri="{FF2B5EF4-FFF2-40B4-BE49-F238E27FC236}">
                <a16:creationId xmlns:a16="http://schemas.microsoft.com/office/drawing/2014/main" id="{3ED213C5-E934-81F8-84E6-33BB6608EFF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1376" y="279000"/>
            <a:ext cx="8400000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7DE2925-0BA0-42F6-D236-F7F76FE8F8DB}"/>
              </a:ext>
            </a:extLst>
          </p:cNvPr>
          <p:cNvSpPr txBox="1"/>
          <p:nvPr/>
        </p:nvSpPr>
        <p:spPr>
          <a:xfrm>
            <a:off x="8912352" y="2987040"/>
            <a:ext cx="327964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Le square de la fédération.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096397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/>
    </mc:Choice>
    <mc:Fallback>
      <p:transition spd="slow" advClick="0" advTm="13000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E7E43A7-05CB-0CD4-8342-00E8106DECB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bâtiment, plein air, Architecture de la Rome antique&#10;&#10;Le contenu généré par l’IA peut être incorrect.">
            <a:extLst>
              <a:ext uri="{FF2B5EF4-FFF2-40B4-BE49-F238E27FC236}">
                <a16:creationId xmlns:a16="http://schemas.microsoft.com/office/drawing/2014/main" id="{FCF45EF0-A696-A01C-5CB1-F441CEDE3C6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43940" y="279000"/>
            <a:ext cx="9442631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962E9CB-6164-631F-7CD9-A9207E0575E9}"/>
              </a:ext>
            </a:extLst>
          </p:cNvPr>
          <p:cNvSpPr txBox="1"/>
          <p:nvPr/>
        </p:nvSpPr>
        <p:spPr>
          <a:xfrm>
            <a:off x="146304" y="3551223"/>
            <a:ext cx="229763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Le lieu du souvenir (The </a:t>
            </a:r>
            <a:r>
              <a:rPr lang="fr-FR" sz="2400" b="1" dirty="0" err="1">
                <a:solidFill>
                  <a:srgbClr val="FFFF00"/>
                </a:solidFill>
              </a:rPr>
              <a:t>shrine</a:t>
            </a:r>
            <a:r>
              <a:rPr lang="fr-FR" sz="2400" b="1" dirty="0">
                <a:solidFill>
                  <a:srgbClr val="FFFF00"/>
                </a:solidFill>
              </a:rPr>
              <a:t> of Remembrance).</a:t>
            </a:r>
          </a:p>
        </p:txBody>
      </p:sp>
    </p:spTree>
    <p:extLst>
      <p:ext uri="{BB962C8B-B14F-4D97-AF65-F5344CB8AC3E}">
        <p14:creationId xmlns:p14="http://schemas.microsoft.com/office/powerpoint/2010/main" val="33486726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/>
    </mc:Choice>
    <mc:Fallback>
      <p:transition spd="slow" advClick="0" advTm="13000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E76F352-A170-78FF-86FE-61C4E772E07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Snack, boulangerie, produits de boulangerie, Restauration rapide&#10;&#10;Le contenu généré par l’IA peut être incorrect.">
            <a:extLst>
              <a:ext uri="{FF2B5EF4-FFF2-40B4-BE49-F238E27FC236}">
                <a16:creationId xmlns:a16="http://schemas.microsoft.com/office/drawing/2014/main" id="{A1C49BCE-B6C3-8045-BE07-ED0BD055A2C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7952" y="279000"/>
            <a:ext cx="8400000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93FA979-BA98-18C5-7855-9452F649B944}"/>
              </a:ext>
            </a:extLst>
          </p:cNvPr>
          <p:cNvSpPr txBox="1"/>
          <p:nvPr/>
        </p:nvSpPr>
        <p:spPr>
          <a:xfrm>
            <a:off x="8912352" y="2913888"/>
            <a:ext cx="299923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Gâteaux et pâtisseries dans un salon de thé sur la rue Collins.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941997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/>
    </mc:Choice>
    <mc:Fallback>
      <p:transition spd="slow" advClick="0" advTm="13000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D9EC135-C774-47B5-33D3-79691A37AD3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horizon, ciel, paysage urbain&#10;&#10;Le contenu généré par l’IA peut être incorrect.">
            <a:extLst>
              <a:ext uri="{FF2B5EF4-FFF2-40B4-BE49-F238E27FC236}">
                <a16:creationId xmlns:a16="http://schemas.microsoft.com/office/drawing/2014/main" id="{BFB5958D-B19A-0AE1-A375-FCCCEFF3E5A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6433" y="1530477"/>
            <a:ext cx="11019134" cy="3564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D41AF70-F4F0-730C-CAE8-4EBD3D5BA1B2}"/>
              </a:ext>
            </a:extLst>
          </p:cNvPr>
          <p:cNvSpPr txBox="1"/>
          <p:nvPr/>
        </p:nvSpPr>
        <p:spPr>
          <a:xfrm>
            <a:off x="3828288" y="5231183"/>
            <a:ext cx="9448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Melbourne skyline et Yarra River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063281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/>
    </mc:Choice>
    <mc:Fallback>
      <p:transition spd="slow" advClick="0" advTm="13000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1B773CA-32DC-1873-1229-815FF5B164A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arbre, centre-ville&#10;&#10;Le contenu généré par l’IA peut être incorrect.">
            <a:extLst>
              <a:ext uri="{FF2B5EF4-FFF2-40B4-BE49-F238E27FC236}">
                <a16:creationId xmlns:a16="http://schemas.microsoft.com/office/drawing/2014/main" id="{250852D4-43C5-945F-2F1F-63445E33BB1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91384" y="279000"/>
            <a:ext cx="6300000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F5F9D4F-95AF-B061-86BB-894766B0EF79}"/>
              </a:ext>
            </a:extLst>
          </p:cNvPr>
          <p:cNvSpPr txBox="1"/>
          <p:nvPr/>
        </p:nvSpPr>
        <p:spPr>
          <a:xfrm>
            <a:off x="268224" y="3767328"/>
            <a:ext cx="242316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L'église unie Saint-Michel de nuit.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282846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/>
    </mc:Choice>
    <mc:Fallback>
      <p:transition spd="slow" advClick="0" advTm="13000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D683F73-7E87-FABD-71C7-4C782B68C44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intérieur, coffre, cathédrale, Lieux sacrés&#10;&#10;Le contenu généré par l’IA peut être incorrect.">
            <a:extLst>
              <a:ext uri="{FF2B5EF4-FFF2-40B4-BE49-F238E27FC236}">
                <a16:creationId xmlns:a16="http://schemas.microsoft.com/office/drawing/2014/main" id="{50FE0583-9C43-8538-3687-7E3020A843A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6701" y="279000"/>
            <a:ext cx="9247706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2129CEA-1D2B-2685-554C-33E4E406AA08}"/>
              </a:ext>
            </a:extLst>
          </p:cNvPr>
          <p:cNvSpPr txBox="1"/>
          <p:nvPr/>
        </p:nvSpPr>
        <p:spPr>
          <a:xfrm>
            <a:off x="9656064" y="2804160"/>
            <a:ext cx="253593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L'intérieur de l'église de Scots à Melbourne. Septembre 2017.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378223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/>
    </mc:Choice>
    <mc:Fallback>
      <p:transition spd="slow" advClick="0" advTm="13000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12343D7-7DBD-2FE4-14AF-9209F9C8BC2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arbre, rue&#10;&#10;Le contenu généré par l’IA peut être incorrect.">
            <a:extLst>
              <a:ext uri="{FF2B5EF4-FFF2-40B4-BE49-F238E27FC236}">
                <a16:creationId xmlns:a16="http://schemas.microsoft.com/office/drawing/2014/main" id="{F63211FB-546B-D7AE-A171-0FBD73C0189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94951" y="279000"/>
            <a:ext cx="8900653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2B51AF7-919D-9AA0-BE27-D63EBB720141}"/>
              </a:ext>
            </a:extLst>
          </p:cNvPr>
          <p:cNvSpPr txBox="1"/>
          <p:nvPr/>
        </p:nvSpPr>
        <p:spPr>
          <a:xfrm>
            <a:off x="121920" y="3608832"/>
            <a:ext cx="257251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Hôtel de ville de Melbourne (général).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540207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/>
    </mc:Choice>
    <mc:Fallback>
      <p:transition spd="slow" advClick="0" advTm="13000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66C2489-7497-D25E-1EAA-9CB59F22BFD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uage, Siège du gouvernement local&#10;&#10;Le contenu généré par l’IA peut être incorrect.">
            <a:extLst>
              <a:ext uri="{FF2B5EF4-FFF2-40B4-BE49-F238E27FC236}">
                <a16:creationId xmlns:a16="http://schemas.microsoft.com/office/drawing/2014/main" id="{CBA16435-045E-D782-94D4-6A68F25C76E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3701" y="279000"/>
            <a:ext cx="8287765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2F36C31-2D20-DBF3-9AE1-115079CF7935}"/>
              </a:ext>
            </a:extLst>
          </p:cNvPr>
          <p:cNvSpPr txBox="1"/>
          <p:nvPr/>
        </p:nvSpPr>
        <p:spPr>
          <a:xfrm>
            <a:off x="8741664" y="3157728"/>
            <a:ext cx="357225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Hôtel de ville de Melbourne-Sud.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29792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/>
    </mc:Choice>
    <mc:Fallback>
      <p:transition spd="slow" advClick="0" advTm="13000"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F7FF25F-5E4D-F213-D75A-340ED4F4C86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arbre&#10;&#10;Le contenu généré par l’IA peut être incorrect.">
            <a:extLst>
              <a:ext uri="{FF2B5EF4-FFF2-40B4-BE49-F238E27FC236}">
                <a16:creationId xmlns:a16="http://schemas.microsoft.com/office/drawing/2014/main" id="{DF0BDB31-8314-D43D-54AE-F2A1C958125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4000" y="469714"/>
            <a:ext cx="11664000" cy="5918572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433DFAC-8F6D-36F9-9DE3-95E7F9E6FA30}"/>
              </a:ext>
            </a:extLst>
          </p:cNvPr>
          <p:cNvSpPr txBox="1"/>
          <p:nvPr/>
        </p:nvSpPr>
        <p:spPr>
          <a:xfrm>
            <a:off x="3035808" y="6011965"/>
            <a:ext cx="65471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Queen's College , Université de Melbourne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03304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/>
    </mc:Choice>
    <mc:Fallback>
      <p:transition spd="slow" advClick="0" advTm="13000"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D545D3F-E77E-8D54-D377-C029DE11A92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ciel, Architecture médiévale&#10;&#10;Le contenu généré par l’IA peut être incorrect.">
            <a:extLst>
              <a:ext uri="{FF2B5EF4-FFF2-40B4-BE49-F238E27FC236}">
                <a16:creationId xmlns:a16="http://schemas.microsoft.com/office/drawing/2014/main" id="{BA244ACF-51C9-BE4D-7F62-F9340C07C5F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18072" y="279000"/>
            <a:ext cx="4713952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A55D8AC-7A2B-9B3F-0346-C7AEF26F34EF}"/>
              </a:ext>
            </a:extLst>
          </p:cNvPr>
          <p:cNvSpPr txBox="1"/>
          <p:nvPr/>
        </p:nvSpPr>
        <p:spPr>
          <a:xfrm>
            <a:off x="182880" y="3669792"/>
            <a:ext cx="309676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Ormond College (1879), université de Melbourne.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16883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/>
    </mc:Choice>
    <mc:Fallback>
      <p:transition spd="slow" advClick="0" advTm="13000"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984B51E-5828-CAF6-5D0C-5E088750838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architecture&#10;&#10;Le contenu généré par l’IA peut être incorrect.">
            <a:extLst>
              <a:ext uri="{FF2B5EF4-FFF2-40B4-BE49-F238E27FC236}">
                <a16:creationId xmlns:a16="http://schemas.microsoft.com/office/drawing/2014/main" id="{A1BC12A8-9542-0D9D-E41A-D6C8A6694F7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4192" y="1436976"/>
            <a:ext cx="11103616" cy="36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57EBA577-C227-F4E0-A063-804150D7DFEC}"/>
              </a:ext>
            </a:extLst>
          </p:cNvPr>
          <p:cNvSpPr txBox="1"/>
          <p:nvPr/>
        </p:nvSpPr>
        <p:spPr>
          <a:xfrm>
            <a:off x="2572512" y="5061311"/>
            <a:ext cx="94853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Le Sir Robert Menzies Building, université Monash.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541298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/>
    </mc:Choice>
    <mc:Fallback>
      <p:transition spd="slow" advClick="0" advTm="13000"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EF66392-D42E-53E2-385F-9BF4FDD0979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, bâtiment, architecture, façade&#10;&#10;Le contenu généré par l’IA peut être incorrect.">
            <a:extLst>
              <a:ext uri="{FF2B5EF4-FFF2-40B4-BE49-F238E27FC236}">
                <a16:creationId xmlns:a16="http://schemas.microsoft.com/office/drawing/2014/main" id="{485435DA-CB89-8F19-BA05-ED4DDE5B254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9184" y="279000"/>
            <a:ext cx="8400000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8ADE0DC-A2F7-50DD-A965-B58FF718C6D7}"/>
              </a:ext>
            </a:extLst>
          </p:cNvPr>
          <p:cNvSpPr txBox="1"/>
          <p:nvPr/>
        </p:nvSpPr>
        <p:spPr>
          <a:xfrm>
            <a:off x="8839200" y="3429000"/>
            <a:ext cx="326745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L'extérieur de la gare de Flinders Street.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225557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/>
    </mc:Choice>
    <mc:Fallback>
      <p:transition spd="slow" advClick="0" advTm="13000"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E49C43B-ABD6-BF13-93EF-68F20791D9F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transports en commun, véhicule&#10;&#10;Le contenu généré par l’IA peut être incorrect.">
            <a:extLst>
              <a:ext uri="{FF2B5EF4-FFF2-40B4-BE49-F238E27FC236}">
                <a16:creationId xmlns:a16="http://schemas.microsoft.com/office/drawing/2014/main" id="{C472F63F-0F73-E565-EB80-AE5FC41F772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68453" y="297000"/>
            <a:ext cx="9455093" cy="6264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CDE0961-6D86-A252-E53B-C4B320FF885E}"/>
              </a:ext>
            </a:extLst>
          </p:cNvPr>
          <p:cNvSpPr txBox="1"/>
          <p:nvPr/>
        </p:nvSpPr>
        <p:spPr>
          <a:xfrm>
            <a:off x="3554475" y="6099335"/>
            <a:ext cx="4894581" cy="461665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Trams D2 et C2 sur </a:t>
            </a:r>
            <a:r>
              <a:rPr lang="fr-FR" sz="2400" b="1" dirty="0" err="1">
                <a:solidFill>
                  <a:srgbClr val="FFFF00"/>
                </a:solidFill>
              </a:rPr>
              <a:t>Bourke</a:t>
            </a:r>
            <a:r>
              <a:rPr lang="fr-FR" sz="2400" b="1" dirty="0">
                <a:solidFill>
                  <a:srgbClr val="FFFF00"/>
                </a:solidFill>
              </a:rPr>
              <a:t> Street.</a:t>
            </a:r>
          </a:p>
        </p:txBody>
      </p:sp>
    </p:spTree>
    <p:extLst>
      <p:ext uri="{BB962C8B-B14F-4D97-AF65-F5344CB8AC3E}">
        <p14:creationId xmlns:p14="http://schemas.microsoft.com/office/powerpoint/2010/main" val="21335268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/>
    </mc:Choice>
    <mc:Fallback>
      <p:transition spd="slow" advClick="0" advTm="13000"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5D9D9ED-F203-59A9-3418-46A0D566C6B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afond, intérieur, métro, aménagement&#10;&#10;Le contenu généré par l’IA peut être incorrect.">
            <a:extLst>
              <a:ext uri="{FF2B5EF4-FFF2-40B4-BE49-F238E27FC236}">
                <a16:creationId xmlns:a16="http://schemas.microsoft.com/office/drawing/2014/main" id="{0F4594D6-CDBA-1B8C-C26A-3E35C2A67FE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72000" y="261000"/>
            <a:ext cx="8448000" cy="6336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84AC665-A261-9CF0-E35A-817C6FD96A92}"/>
              </a:ext>
            </a:extLst>
          </p:cNvPr>
          <p:cNvSpPr txBox="1"/>
          <p:nvPr/>
        </p:nvSpPr>
        <p:spPr>
          <a:xfrm>
            <a:off x="1645920" y="6035355"/>
            <a:ext cx="8900160" cy="46166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fr-FR" sz="2400" b="1"/>
              <a:t>Escaliers mécaniques vers les quais de la gare du Parlement.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5278605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/>
    </mc:Choice>
    <mc:Fallback>
      <p:transition spd="slow" advClick="0" advTm="13000"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B8C2A70-9C76-71DD-8269-64E5B7D88B6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Véhicule terrestre, véhicule&#10;&#10;Le contenu généré par l’IA peut être incorrect.">
            <a:extLst>
              <a:ext uri="{FF2B5EF4-FFF2-40B4-BE49-F238E27FC236}">
                <a16:creationId xmlns:a16="http://schemas.microsoft.com/office/drawing/2014/main" id="{52EEE697-133E-484E-F31B-36E2D76A4CB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98873" y="279000"/>
            <a:ext cx="9453706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2D67906-4CF4-BEDA-0B0A-C98856EBAFE4}"/>
              </a:ext>
            </a:extLst>
          </p:cNvPr>
          <p:cNvSpPr txBox="1"/>
          <p:nvPr/>
        </p:nvSpPr>
        <p:spPr>
          <a:xfrm>
            <a:off x="524256" y="4166033"/>
            <a:ext cx="217017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La gare de Flinders Street.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458700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/>
    </mc:Choice>
    <mc:Fallback>
      <p:transition spd="slow" advClick="0" advTm="13000"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69E3452-AAFB-2C2D-81BA-7E6CC5BB445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plein air, bâtiment, route&#10;&#10;Le contenu généré par l’IA peut être incorrect.">
            <a:extLst>
              <a:ext uri="{FF2B5EF4-FFF2-40B4-BE49-F238E27FC236}">
                <a16:creationId xmlns:a16="http://schemas.microsoft.com/office/drawing/2014/main" id="{2F869E2E-5D6F-5AA1-AEF2-DFFBA62370F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4316" y="279000"/>
            <a:ext cx="9453703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5C7D80F-FA19-9749-4C3A-9FC73B7126C0}"/>
              </a:ext>
            </a:extLst>
          </p:cNvPr>
          <p:cNvSpPr txBox="1"/>
          <p:nvPr/>
        </p:nvSpPr>
        <p:spPr>
          <a:xfrm>
            <a:off x="304316" y="6117335"/>
            <a:ext cx="3913632" cy="461665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Melbourne Recital Centre.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038246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/>
    </mc:Choice>
    <mc:Fallback>
      <p:transition spd="slow" advClick="0" advTm="13000"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1289385-E864-0195-74AE-B41B794FB0E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anorama, plein air, eau, ciel&#10;&#10;Le contenu généré par l’IA peut être incorrect.">
            <a:extLst>
              <a:ext uri="{FF2B5EF4-FFF2-40B4-BE49-F238E27FC236}">
                <a16:creationId xmlns:a16="http://schemas.microsoft.com/office/drawing/2014/main" id="{0309FCD4-BF31-CEFB-A84C-66081327B6C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8759" y="1817275"/>
            <a:ext cx="11214481" cy="2808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E914906-36D0-422D-A4D1-6EF6AF195DCB}"/>
              </a:ext>
            </a:extLst>
          </p:cNvPr>
          <p:cNvSpPr txBox="1"/>
          <p:nvPr/>
        </p:nvSpPr>
        <p:spPr>
          <a:xfrm>
            <a:off x="3938016" y="4780079"/>
            <a:ext cx="78638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Le quartier des docks la nuit.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03913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/>
    </mc:Choice>
    <mc:Fallback>
      <p:transition spd="slow" advClick="0" advTm="13000"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9DEDA4D-0C3E-7BC4-E318-AB204576931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fleur, Visage humain, rose, Accessoire de mode&#10;&#10;Le contenu généré par l’IA peut être incorrect.">
            <a:extLst>
              <a:ext uri="{FF2B5EF4-FFF2-40B4-BE49-F238E27FC236}">
                <a16:creationId xmlns:a16="http://schemas.microsoft.com/office/drawing/2014/main" id="{C18762A0-423A-8CF9-7501-8F2ECE7BDB5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7729" y="0"/>
            <a:ext cx="3714750" cy="4191000"/>
          </a:xfrm>
          <a:prstGeom prst="rect">
            <a:avLst/>
          </a:prstGeom>
        </p:spPr>
      </p:pic>
      <p:pic>
        <p:nvPicPr>
          <p:cNvPr id="7" name="Image 6" descr="Une image contenant invertébré, conque, Shankha, coquille&#10;&#10;Le contenu généré par l’IA peut être incorrect.">
            <a:extLst>
              <a:ext uri="{FF2B5EF4-FFF2-40B4-BE49-F238E27FC236}">
                <a16:creationId xmlns:a16="http://schemas.microsoft.com/office/drawing/2014/main" id="{2C57EE97-EB40-F21D-029A-54B3916105C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77250" y="3248025"/>
            <a:ext cx="3714750" cy="3609975"/>
          </a:xfrm>
          <a:prstGeom prst="rect">
            <a:avLst/>
          </a:prstGeom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74E4BFFA-8E95-6E7F-1985-66D0E11FC5D6}"/>
              </a:ext>
            </a:extLst>
          </p:cNvPr>
          <p:cNvSpPr txBox="1"/>
          <p:nvPr/>
        </p:nvSpPr>
        <p:spPr>
          <a:xfrm>
            <a:off x="3832479" y="438912"/>
            <a:ext cx="7993761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Lorient Vous A Proposé La Ville De Melbourne </a:t>
            </a:r>
          </a:p>
          <a:p>
            <a:r>
              <a:rPr lang="fr-FR" sz="2800" b="1" dirty="0">
                <a:solidFill>
                  <a:srgbClr val="FFFF00"/>
                </a:solidFill>
              </a:rPr>
              <a:t>  Australie  N°1</a:t>
            </a:r>
          </a:p>
          <a:p>
            <a:endParaRPr lang="fr-FR" sz="2800" b="1" dirty="0">
              <a:solidFill>
                <a:srgbClr val="FFFF00"/>
              </a:solidFill>
            </a:endParaRPr>
          </a:p>
          <a:p>
            <a:endParaRPr lang="fr-FR" sz="2800" b="1" dirty="0">
              <a:solidFill>
                <a:srgbClr val="FFFF00"/>
              </a:solidFill>
            </a:endParaRPr>
          </a:p>
          <a:p>
            <a:r>
              <a:rPr lang="fr-FR" sz="2800" b="1" dirty="0">
                <a:solidFill>
                  <a:srgbClr val="FFFF00"/>
                </a:solidFill>
              </a:rPr>
              <a:t>                Les Images Et Le Son Du Net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BE376B34-AEDE-02FF-B729-90381AB26E5A}"/>
              </a:ext>
            </a:extLst>
          </p:cNvPr>
          <p:cNvSpPr txBox="1"/>
          <p:nvPr/>
        </p:nvSpPr>
        <p:spPr>
          <a:xfrm>
            <a:off x="6626352" y="3248025"/>
            <a:ext cx="38282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7163210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/>
    </mc:Choice>
    <mc:Fallback>
      <p:transition spd="slow" advClick="0" advTm="13000"/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194</TotalTime>
  <Words>318</Words>
  <Application>Microsoft Office PowerPoint</Application>
  <PresentationFormat>Grand écran</PresentationFormat>
  <Paragraphs>36</Paragraphs>
  <Slides>30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30</vt:i4>
      </vt:variant>
    </vt:vector>
  </HeadingPairs>
  <TitlesOfParts>
    <vt:vector size="34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Daniel Moulac</dc:creator>
  <cp:lastModifiedBy>Daniel Moulac</cp:lastModifiedBy>
  <cp:revision>18</cp:revision>
  <dcterms:created xsi:type="dcterms:W3CDTF">2025-10-19T02:10:19Z</dcterms:created>
  <dcterms:modified xsi:type="dcterms:W3CDTF">2025-11-21T05:12:42Z</dcterms:modified>
</cp:coreProperties>
</file>