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97" autoAdjust="0"/>
    <p:restoredTop sz="94660"/>
  </p:normalViewPr>
  <p:slideViewPr>
    <p:cSldViewPr snapToGrid="0">
      <p:cViewPr varScale="1">
        <p:scale>
          <a:sx n="63" d="100"/>
          <a:sy n="63" d="100"/>
        </p:scale>
        <p:origin x="41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9E7ECB1C-386B-E868-4064-9ED3418BE6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2557" y="279000"/>
            <a:ext cx="94537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DEE581-E95E-66F0-9EE0-1D08C3AD9664}"/>
              </a:ext>
            </a:extLst>
          </p:cNvPr>
          <p:cNvSpPr txBox="1"/>
          <p:nvPr/>
        </p:nvSpPr>
        <p:spPr>
          <a:xfrm>
            <a:off x="5134799" y="559416"/>
            <a:ext cx="2109216" cy="46166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Île Kangourou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  <p:sndAc>
          <p:stSnd>
            <p:snd r:embed="rId2" name="Christian Morin (France) - Unchained Melody [fJ5_C4FpJS0].wav"/>
          </p:stSnd>
        </p:sndAc>
      </p:transition>
    </mc:Choice>
    <mc:Fallback>
      <p:transition spd="slow" advClick="0" advTm="13000">
        <p:fade/>
        <p:sndAc>
          <p:stSnd>
            <p:snd r:embed="rId2" name="Christian Morin (France) - Unchained Melody [fJ5_C4FpJS0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D9CCA05-F9D3-31F3-7730-4848D815EE2A}"/>
              </a:ext>
            </a:extLst>
          </p:cNvPr>
          <p:cNvSpPr txBox="1"/>
          <p:nvPr/>
        </p:nvSpPr>
        <p:spPr>
          <a:xfrm>
            <a:off x="554736" y="0"/>
            <a:ext cx="1108252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>
                <a:solidFill>
                  <a:srgbClr val="FFFF00"/>
                </a:solidFill>
              </a:rPr>
              <a:t>L'île Kangourou ( en kaurna : Karta Pintingga , littéralement « île des morts » ) [ 2 ] est la troisième plus grande île d' Australie , après la Tasmanie et l'île Melville . Elle se situe dans l'État d' Australie-Méridionale , à 112 km au sud-ouest d' Adélaïde . Son point le plus proche du continent est Snapper Point, dans le passage de Backstairs , à 13,5 km de la péninsule de Fleurieu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iagramme, cart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31CC4F9D-CC90-8DBA-D3C8-D171C0917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153" y="765000"/>
            <a:ext cx="11375693" cy="53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C0458C-65D7-8139-4698-BEBDAB743978}"/>
              </a:ext>
            </a:extLst>
          </p:cNvPr>
          <p:cNvSpPr txBox="1"/>
          <p:nvPr/>
        </p:nvSpPr>
        <p:spPr>
          <a:xfrm>
            <a:off x="5071872" y="6152329"/>
            <a:ext cx="7839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Île Kangourou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herbe, arbre&#10;&#10;Le contenu généré par l’IA peut être incorrect.">
            <a:extLst>
              <a:ext uri="{FF2B5EF4-FFF2-40B4-BE49-F238E27FC236}">
                <a16:creationId xmlns:a16="http://schemas.microsoft.com/office/drawing/2014/main" id="{EC70BFBB-E5A8-EBA8-FA29-E3C6BC073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91" y="279000"/>
            <a:ext cx="945370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1EE2EF-599C-D0E9-0F29-1BB9A3656964}"/>
              </a:ext>
            </a:extLst>
          </p:cNvPr>
          <p:cNvSpPr txBox="1"/>
          <p:nvPr/>
        </p:nvSpPr>
        <p:spPr>
          <a:xfrm>
            <a:off x="9973055" y="2694432"/>
            <a:ext cx="1878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Forêt ouverte avec des kangourous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are, ciel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4C0E4BA3-C5D1-0AB3-A80B-00940D8367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757" y="260633"/>
            <a:ext cx="4212000" cy="63367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E3000C-A0FB-38BB-50B2-9D6BDC6238EC}"/>
              </a:ext>
            </a:extLst>
          </p:cNvPr>
          <p:cNvSpPr txBox="1"/>
          <p:nvPr/>
        </p:nvSpPr>
        <p:spPr>
          <a:xfrm>
            <a:off x="1584960" y="3721608"/>
            <a:ext cx="3279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Phare du cap Willoughby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phare&#10;&#10;Le contenu généré par l’IA peut être incorrect.">
            <a:extLst>
              <a:ext uri="{FF2B5EF4-FFF2-40B4-BE49-F238E27FC236}">
                <a16:creationId xmlns:a16="http://schemas.microsoft.com/office/drawing/2014/main" id="{C11CFF92-8C89-7403-3075-A3203733B5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6671" y="279000"/>
            <a:ext cx="472684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B770B1-5545-342C-514D-FBC8B218F2CE}"/>
              </a:ext>
            </a:extLst>
          </p:cNvPr>
          <p:cNvSpPr txBox="1"/>
          <p:nvPr/>
        </p:nvSpPr>
        <p:spPr>
          <a:xfrm>
            <a:off x="8388096" y="3316224"/>
            <a:ext cx="315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Phare du cap Borda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ge&#10;&#10;Le contenu généré par l’IA peut être incorrect.">
            <a:extLst>
              <a:ext uri="{FF2B5EF4-FFF2-40B4-BE49-F238E27FC236}">
                <a16:creationId xmlns:a16="http://schemas.microsoft.com/office/drawing/2014/main" id="{A55795F4-44D5-0D89-F576-124FFEA74D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5" y="189000"/>
            <a:ext cx="972380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D1D445-B236-49A8-7712-2137BAA3E999}"/>
              </a:ext>
            </a:extLst>
          </p:cNvPr>
          <p:cNvSpPr txBox="1"/>
          <p:nvPr/>
        </p:nvSpPr>
        <p:spPr>
          <a:xfrm>
            <a:off x="4413503" y="6121991"/>
            <a:ext cx="336499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Rochers remarquables</a:t>
            </a: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plein air, Formation&#10;&#10;Le contenu généré par l’IA peut être incorrect.">
            <a:extLst>
              <a:ext uri="{FF2B5EF4-FFF2-40B4-BE49-F238E27FC236}">
                <a16:creationId xmlns:a16="http://schemas.microsoft.com/office/drawing/2014/main" id="{2D385305-796F-75BB-763A-DF7263C06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B2C75F-6F2F-EF1B-4975-EC8D9372E393}"/>
              </a:ext>
            </a:extLst>
          </p:cNvPr>
          <p:cNvSpPr txBox="1"/>
          <p:nvPr/>
        </p:nvSpPr>
        <p:spPr>
          <a:xfrm>
            <a:off x="4791456" y="6217920"/>
            <a:ext cx="3383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Arche de l'amiral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te, ciel, plante&#10;&#10;Le contenu généré par l’IA peut être incorrect.">
            <a:extLst>
              <a:ext uri="{FF2B5EF4-FFF2-40B4-BE49-F238E27FC236}">
                <a16:creationId xmlns:a16="http://schemas.microsoft.com/office/drawing/2014/main" id="{5CFAE43E-36B5-8DCA-AFC9-57A497CEFA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12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EB93DB7-DC36-7577-AFD6-C19E72344912}"/>
              </a:ext>
            </a:extLst>
          </p:cNvPr>
          <p:cNvSpPr txBox="1"/>
          <p:nvPr/>
        </p:nvSpPr>
        <p:spPr>
          <a:xfrm>
            <a:off x="134112" y="2087881"/>
            <a:ext cx="32796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Eucalyptus </a:t>
            </a:r>
            <a:r>
              <a:rPr lang="fr-FR" sz="2400" b="1" dirty="0" err="1">
                <a:solidFill>
                  <a:srgbClr val="FFFF00"/>
                </a:solidFill>
              </a:rPr>
              <a:t>cneorifolia</a:t>
            </a:r>
            <a:r>
              <a:rPr lang="fr-FR" sz="2400" b="1" dirty="0">
                <a:solidFill>
                  <a:srgbClr val="FFFF00"/>
                </a:solidFill>
              </a:rPr>
              <a:t> (</a:t>
            </a:r>
            <a:r>
              <a:rPr lang="fr-FR" sz="2400" b="1" dirty="0" err="1">
                <a:solidFill>
                  <a:srgbClr val="FFFF00"/>
                </a:solidFill>
              </a:rPr>
              <a:t>mallee</a:t>
            </a:r>
            <a:r>
              <a:rPr lang="fr-FR" sz="2400" b="1" dirty="0">
                <a:solidFill>
                  <a:srgbClr val="FFFF00"/>
                </a:solidFill>
              </a:rPr>
              <a:t> à feuilles étroites de l'île Kangourou) le long de Cape Willoughby Road, île Kangourou, Australie- Méridionale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au, véhicule&#10;&#10;Le contenu généré par l’IA peut être incorrect.">
            <a:extLst>
              <a:ext uri="{FF2B5EF4-FFF2-40B4-BE49-F238E27FC236}">
                <a16:creationId xmlns:a16="http://schemas.microsoft.com/office/drawing/2014/main" id="{B8EAB13B-A1C4-CCE2-7920-0E332BD450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582" y="279000"/>
            <a:ext cx="888105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9E70F2-269B-6199-3519-D48C585AD21C}"/>
              </a:ext>
            </a:extLst>
          </p:cNvPr>
          <p:cNvSpPr txBox="1"/>
          <p:nvPr/>
        </p:nvSpPr>
        <p:spPr>
          <a:xfrm>
            <a:off x="9387840" y="3584448"/>
            <a:ext cx="2633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Sealion 2000 arrive à Penneshaw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Mammifère marin, lion de mer&#10;&#10;Le contenu généré par l’IA peut être incorrect.">
            <a:extLst>
              <a:ext uri="{FF2B5EF4-FFF2-40B4-BE49-F238E27FC236}">
                <a16:creationId xmlns:a16="http://schemas.microsoft.com/office/drawing/2014/main" id="{F1E83215-DD6D-C151-1E73-D29C7B19C4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5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6C04B8-CB0D-C1F9-4B12-38DC129C7FD3}"/>
              </a:ext>
            </a:extLst>
          </p:cNvPr>
          <p:cNvSpPr txBox="1"/>
          <p:nvPr/>
        </p:nvSpPr>
        <p:spPr>
          <a:xfrm>
            <a:off x="85344" y="3304032"/>
            <a:ext cx="3194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otaries australiennes de Seal Bay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graphisme, Mond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4FADE2D9-6B5A-4E6F-C736-A648262330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19" y="279000"/>
            <a:ext cx="1121036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D6C011-E50E-616E-D689-571A82D92BF5}"/>
              </a:ext>
            </a:extLst>
          </p:cNvPr>
          <p:cNvSpPr txBox="1"/>
          <p:nvPr/>
        </p:nvSpPr>
        <p:spPr>
          <a:xfrm>
            <a:off x="1426464" y="5864935"/>
            <a:ext cx="8802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mages en fausses couleurs du satellite Terra montrant la zone brûlée lors de la saison des feux de brousse de 2019-2020</a:t>
            </a: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eau, nature&#10;&#10;Le contenu généré par l’IA peut être incorrect.">
            <a:extLst>
              <a:ext uri="{FF2B5EF4-FFF2-40B4-BE49-F238E27FC236}">
                <a16:creationId xmlns:a16="http://schemas.microsoft.com/office/drawing/2014/main" id="{126FAA23-3ED2-71FA-0D41-61B84907E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0794" y="279000"/>
            <a:ext cx="908564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614042-6FEA-3EF2-590F-AC22647BB1BB}"/>
              </a:ext>
            </a:extLst>
          </p:cNvPr>
          <p:cNvSpPr txBox="1"/>
          <p:nvPr/>
        </p:nvSpPr>
        <p:spPr>
          <a:xfrm>
            <a:off x="1780794" y="6202679"/>
            <a:ext cx="2535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EmuBayloc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AADB5424-5F1E-C167-2490-52745EB79D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929" y="279000"/>
            <a:ext cx="945370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F44672-7E62-7D5E-5B52-B79F7609D48A}"/>
              </a:ext>
            </a:extLst>
          </p:cNvPr>
          <p:cNvSpPr txBox="1"/>
          <p:nvPr/>
        </p:nvSpPr>
        <p:spPr>
          <a:xfrm>
            <a:off x="9936967" y="1938528"/>
            <a:ext cx="19755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depuis les Remarkable Rocks dans le parc national de Flinders Chase, île Kangourou, Australie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Le contenu généré par l’IA peut être incorrect.">
            <a:extLst>
              <a:ext uri="{FF2B5EF4-FFF2-40B4-BE49-F238E27FC236}">
                <a16:creationId xmlns:a16="http://schemas.microsoft.com/office/drawing/2014/main" id="{3DF0AF40-FB62-CE66-9EE8-13B80C47C9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4084" y="279000"/>
            <a:ext cx="920928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C27D9B-8501-C7FB-A73F-7DF86E6BBC3E}"/>
              </a:ext>
            </a:extLst>
          </p:cNvPr>
          <p:cNvSpPr txBox="1"/>
          <p:nvPr/>
        </p:nvSpPr>
        <p:spPr>
          <a:xfrm>
            <a:off x="158496" y="3547872"/>
            <a:ext cx="2353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l'île Kangourou est l'une des plus grandes îles d'Australie.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paysage&#10;&#10;Le contenu généré par l’IA peut être incorrect.">
            <a:extLst>
              <a:ext uri="{FF2B5EF4-FFF2-40B4-BE49-F238E27FC236}">
                <a16:creationId xmlns:a16="http://schemas.microsoft.com/office/drawing/2014/main" id="{08AE7B06-C923-5093-243B-B76842448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802" y="279000"/>
            <a:ext cx="947151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D410E1-3211-F83D-F75B-C011314A09F5}"/>
              </a:ext>
            </a:extLst>
          </p:cNvPr>
          <p:cNvSpPr txBox="1"/>
          <p:nvPr/>
        </p:nvSpPr>
        <p:spPr>
          <a:xfrm>
            <a:off x="9960864" y="2962656"/>
            <a:ext cx="22311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parc national Flinders Chase domine une grande partie de l'île Kangourou.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Phoque commun, pinnipède&#10;&#10;Le contenu généré par l’IA peut être incorrect.">
            <a:extLst>
              <a:ext uri="{FF2B5EF4-FFF2-40B4-BE49-F238E27FC236}">
                <a16:creationId xmlns:a16="http://schemas.microsoft.com/office/drawing/2014/main" id="{82A083D5-2266-4367-3576-12349A7C0E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156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752E1D-C1FE-BBD7-8AE9-2AB020C5F590}"/>
              </a:ext>
            </a:extLst>
          </p:cNvPr>
          <p:cNvSpPr txBox="1"/>
          <p:nvPr/>
        </p:nvSpPr>
        <p:spPr>
          <a:xfrm>
            <a:off x="399612" y="3096768"/>
            <a:ext cx="18775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Détendez-vous avec les lions de mer à Seal Bay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10D263A4-7DAC-A69F-A783-B7DB334896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08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D2F687-1BCB-BC55-0C41-75A87D753754}"/>
              </a:ext>
            </a:extLst>
          </p:cNvPr>
          <p:cNvSpPr txBox="1"/>
          <p:nvPr/>
        </p:nvSpPr>
        <p:spPr>
          <a:xfrm>
            <a:off x="9960864" y="3429000"/>
            <a:ext cx="2145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Randonnée des grottes de Kelly Hill à la baie Hanson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8F13B2DF-0F05-076D-02A9-364D101A9E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238" y="279000"/>
            <a:ext cx="1120752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Le contenu généré par l’IA peut être incorrect.">
            <a:extLst>
              <a:ext uri="{FF2B5EF4-FFF2-40B4-BE49-F238E27FC236}">
                <a16:creationId xmlns:a16="http://schemas.microsoft.com/office/drawing/2014/main" id="{3176CC38-DB2F-0BDA-8AB0-E35CBA016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838" y="438187"/>
            <a:ext cx="5351488" cy="35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7F83B5D2-B295-C469-466C-A08F7A015D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669323"/>
            <a:ext cx="5675818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koala, plein air, arbre&#10;&#10;Le contenu généré par l’IA peut être incorrect.">
            <a:extLst>
              <a:ext uri="{FF2B5EF4-FFF2-40B4-BE49-F238E27FC236}">
                <a16:creationId xmlns:a16="http://schemas.microsoft.com/office/drawing/2014/main" id="{F169A5EA-83EC-912F-36A4-3C974F2863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938" y="2926182"/>
            <a:ext cx="5436000" cy="36353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98997D-76B5-D751-F150-1B951725986E}"/>
              </a:ext>
            </a:extLst>
          </p:cNvPr>
          <p:cNvSpPr txBox="1"/>
          <p:nvPr/>
        </p:nvSpPr>
        <p:spPr>
          <a:xfrm>
            <a:off x="356474" y="2402336"/>
            <a:ext cx="6498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Le parc animalier de </a:t>
            </a:r>
            <a:r>
              <a:rPr lang="fr-FR" sz="2400" b="1" dirty="0" err="1">
                <a:solidFill>
                  <a:srgbClr val="FFFF00"/>
                </a:solidFill>
              </a:rPr>
              <a:t>Kangaroo</a:t>
            </a:r>
            <a:r>
              <a:rPr lang="fr-FR" sz="2400" b="1" dirty="0">
                <a:solidFill>
                  <a:srgbClr val="FFFF00"/>
                </a:solidFill>
              </a:rPr>
              <a:t> Island</a:t>
            </a:r>
          </a:p>
        </p:txBody>
      </p:sp>
      <p:pic>
        <p:nvPicPr>
          <p:cNvPr id="6" name="Image 5" descr="Une image contenant grotte, nature, Stalagmite, Spéléothème&#10;&#10;Le contenu généré par l’IA peut être incorrect.">
            <a:extLst>
              <a:ext uri="{FF2B5EF4-FFF2-40B4-BE49-F238E27FC236}">
                <a16:creationId xmlns:a16="http://schemas.microsoft.com/office/drawing/2014/main" id="{DDB0D151-B445-A228-2EB4-C2DFFE38FF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9062" y="274698"/>
            <a:ext cx="5724000" cy="37921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B6837D9-0F78-43B9-534D-39451515AE12}"/>
              </a:ext>
            </a:extLst>
          </p:cNvPr>
          <p:cNvSpPr txBox="1"/>
          <p:nvPr/>
        </p:nvSpPr>
        <p:spPr>
          <a:xfrm>
            <a:off x="6407040" y="4066848"/>
            <a:ext cx="572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Les grottes de la réserve de Kelly Hill Conservation Park</a:t>
            </a:r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0CF7171E-BD2F-554B-D683-A2195F2002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03" y="368555"/>
            <a:ext cx="5475279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FA9BE0-4AF1-427B-7C82-EFE92507B0BE}"/>
              </a:ext>
            </a:extLst>
          </p:cNvPr>
          <p:cNvSpPr txBox="1"/>
          <p:nvPr/>
        </p:nvSpPr>
        <p:spPr>
          <a:xfrm>
            <a:off x="1331855" y="4048559"/>
            <a:ext cx="558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ville de Kingscote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eau, plein air, ciel, bleu vert&#10;&#10;Le contenu généré par l’IA peut être incorrect.">
            <a:extLst>
              <a:ext uri="{FF2B5EF4-FFF2-40B4-BE49-F238E27FC236}">
                <a16:creationId xmlns:a16="http://schemas.microsoft.com/office/drawing/2014/main" id="{A869C6C4-3805-430C-DE6F-619E1BBA1D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7697" y="3150374"/>
            <a:ext cx="5220000" cy="33799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0B9111E-AB8B-7558-2B59-4AE790E89593}"/>
              </a:ext>
            </a:extLst>
          </p:cNvPr>
          <p:cNvSpPr txBox="1"/>
          <p:nvPr/>
        </p:nvSpPr>
        <p:spPr>
          <a:xfrm>
            <a:off x="6912864" y="2168555"/>
            <a:ext cx="51131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canton de </a:t>
            </a:r>
            <a:r>
              <a:rPr lang="fr-FR" sz="2400" b="1" dirty="0" err="1">
                <a:solidFill>
                  <a:srgbClr val="FFFF00"/>
                </a:solidFill>
              </a:rPr>
              <a:t>Penneshaw</a:t>
            </a:r>
            <a:r>
              <a:rPr lang="fr-FR" sz="2400" b="1" dirty="0">
                <a:solidFill>
                  <a:srgbClr val="FFFF00"/>
                </a:solidFill>
              </a:rPr>
              <a:t> est situé sur la côte nord-est de l’île.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E24A846-341D-C37B-7975-CC42FA43CC2A}"/>
              </a:ext>
            </a:extLst>
          </p:cNvPr>
          <p:cNvSpPr txBox="1"/>
          <p:nvPr/>
        </p:nvSpPr>
        <p:spPr>
          <a:xfrm>
            <a:off x="7140791" y="1706890"/>
            <a:ext cx="4657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Embarcadère de Penneshaw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huître, crustacé, nourriture&#10;&#10;Le contenu généré par l’IA peut être incorrect.">
            <a:extLst>
              <a:ext uri="{FF2B5EF4-FFF2-40B4-BE49-F238E27FC236}">
                <a16:creationId xmlns:a16="http://schemas.microsoft.com/office/drawing/2014/main" id="{AD69F078-87E0-74E3-5CD8-844C6CCEED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130" y="3128834"/>
            <a:ext cx="5220000" cy="34647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E045AE-EE28-68DB-4A59-DD11D75F388D}"/>
              </a:ext>
            </a:extLst>
          </p:cNvPr>
          <p:cNvSpPr txBox="1"/>
          <p:nvPr/>
        </p:nvSpPr>
        <p:spPr>
          <a:xfrm>
            <a:off x="865632" y="2551007"/>
            <a:ext cx="534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Huitres de Pelican Lagoon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Reliefs côtiers et océaniques, île, nature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9D6F3542-B31B-C8DA-1202-3CD98F31A6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8870" y="305137"/>
            <a:ext cx="5292000" cy="35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ammifère, plein air, Mammifère marin, Phoque commun&#10;&#10;Le contenu généré par l’IA peut être incorrect.">
            <a:extLst>
              <a:ext uri="{FF2B5EF4-FFF2-40B4-BE49-F238E27FC236}">
                <a16:creationId xmlns:a16="http://schemas.microsoft.com/office/drawing/2014/main" id="{EB404C3B-01AC-A140-FDA6-B530F1B43B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791" y="463296"/>
            <a:ext cx="4314248" cy="45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oiseau aquatique, oiseau, plein air, Sauvagine&#10;&#10;Le contenu généré par l’IA peut être incorrect.">
            <a:extLst>
              <a:ext uri="{FF2B5EF4-FFF2-40B4-BE49-F238E27FC236}">
                <a16:creationId xmlns:a16="http://schemas.microsoft.com/office/drawing/2014/main" id="{4DD2133E-0F10-EFD4-BCAD-761778345E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6209" y="3015840"/>
            <a:ext cx="5184000" cy="34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échidné, plein air, sol&#10;&#10;Le contenu généré par l’IA peut être incorrect.">
            <a:extLst>
              <a:ext uri="{FF2B5EF4-FFF2-40B4-BE49-F238E27FC236}">
                <a16:creationId xmlns:a16="http://schemas.microsoft.com/office/drawing/2014/main" id="{54C81E5D-D707-D4A0-C2E9-CC2776A425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199" y="3233808"/>
            <a:ext cx="587350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uage, plein air, herbe, ciel&#10;&#10;Le contenu généré par l’IA peut être incorrect.">
            <a:extLst>
              <a:ext uri="{FF2B5EF4-FFF2-40B4-BE49-F238E27FC236}">
                <a16:creationId xmlns:a16="http://schemas.microsoft.com/office/drawing/2014/main" id="{80F49E04-6866-0659-AAE1-6608EF1F4A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7801" y="353568"/>
            <a:ext cx="4680000" cy="351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885FBF2C-054E-EE33-4A91-C072B847D1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402336"/>
            <a:ext cx="4608000" cy="34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 descr="Une image contenant plein air, eau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0F33B9FD-ED67-DFCA-8DEA-5A2AE601D6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2689" y="3152965"/>
            <a:ext cx="5843551" cy="3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eliefs côtiers et océaniques, Étendue d’eau&#10;&#10;Le contenu généré par l’IA peut être incorrect.">
            <a:extLst>
              <a:ext uri="{FF2B5EF4-FFF2-40B4-BE49-F238E27FC236}">
                <a16:creationId xmlns:a16="http://schemas.microsoft.com/office/drawing/2014/main" id="{D179B2FB-A7F0-513A-AA7C-49ED55DAAA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98" y="2987042"/>
            <a:ext cx="5217669" cy="34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4A7E7438-FF60-88D6-9E81-F0619FC214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7035" y="402336"/>
            <a:ext cx="5256000" cy="351765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ute, plante&#10;&#10;Le contenu généré par l’IA peut être incorrect.">
            <a:extLst>
              <a:ext uri="{FF2B5EF4-FFF2-40B4-BE49-F238E27FC236}">
                <a16:creationId xmlns:a16="http://schemas.microsoft.com/office/drawing/2014/main" id="{164BA76C-61A3-F812-7CBA-974455A1CD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490" y="426720"/>
            <a:ext cx="5112000" cy="342127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mmifère marin, eau, mammifère, plein air&#10;&#10;Le contenu généré par l’IA peut être incorrect.">
            <a:extLst>
              <a:ext uri="{FF2B5EF4-FFF2-40B4-BE49-F238E27FC236}">
                <a16:creationId xmlns:a16="http://schemas.microsoft.com/office/drawing/2014/main" id="{64BE5A2A-1DDB-E7A1-4EE8-8901F4F949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685" y="2840736"/>
            <a:ext cx="5432825" cy="36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plein air, meubles, ciel, eau&#10;&#10;Le contenu généré par l’IA peut être incorrect.">
            <a:extLst>
              <a:ext uri="{FF2B5EF4-FFF2-40B4-BE49-F238E27FC236}">
                <a16:creationId xmlns:a16="http://schemas.microsoft.com/office/drawing/2014/main" id="{57BC836E-D647-8A13-F9CD-B71788FEEB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960" y="3108960"/>
            <a:ext cx="5976000" cy="348998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" name="Image 16" descr="Une image contenant nature, eau, barrière de corail, sous-marin&#10;&#10;Le contenu généré par l’IA peut être incorrect.">
            <a:extLst>
              <a:ext uri="{FF2B5EF4-FFF2-40B4-BE49-F238E27FC236}">
                <a16:creationId xmlns:a16="http://schemas.microsoft.com/office/drawing/2014/main" id="{BCD1DAF9-4EB2-3871-F462-09675B37C5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0040" y="280416"/>
            <a:ext cx="5040000" cy="33616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7" name="Image 6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2C57EE97-EB40-F21D-029A-54B391610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248025"/>
            <a:ext cx="3714750" cy="360997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3601C0F-C965-65D0-194E-41B680180587}"/>
              </a:ext>
            </a:extLst>
          </p:cNvPr>
          <p:cNvSpPr txBox="1"/>
          <p:nvPr/>
        </p:nvSpPr>
        <p:spPr>
          <a:xfrm>
            <a:off x="3621024" y="426720"/>
            <a:ext cx="768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L’Île Kangourou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D921CDE-A42C-F712-C5D9-1536000AB762}"/>
              </a:ext>
            </a:extLst>
          </p:cNvPr>
          <p:cNvSpPr txBox="1"/>
          <p:nvPr/>
        </p:nvSpPr>
        <p:spPr>
          <a:xfrm>
            <a:off x="4807839" y="1946178"/>
            <a:ext cx="5957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B9CE08C-874C-126A-136E-282F46CBB2DC}"/>
              </a:ext>
            </a:extLst>
          </p:cNvPr>
          <p:cNvSpPr txBox="1"/>
          <p:nvPr/>
        </p:nvSpPr>
        <p:spPr>
          <a:xfrm>
            <a:off x="6291072" y="3779520"/>
            <a:ext cx="2340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fade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274</Words>
  <Application>Microsoft Office PowerPoint</Application>
  <PresentationFormat>Grand écran</PresentationFormat>
  <Paragraphs>27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18</cp:revision>
  <dcterms:created xsi:type="dcterms:W3CDTF">2025-10-19T02:10:19Z</dcterms:created>
  <dcterms:modified xsi:type="dcterms:W3CDTF">2025-11-20T09:38:24Z</dcterms:modified>
</cp:coreProperties>
</file>