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6" r:id="rId2"/>
    <p:sldId id="258" r:id="rId3"/>
    <p:sldId id="264" r:id="rId4"/>
    <p:sldId id="260" r:id="rId5"/>
    <p:sldId id="270" r:id="rId6"/>
    <p:sldId id="265" r:id="rId7"/>
    <p:sldId id="276" r:id="rId8"/>
    <p:sldId id="267" r:id="rId9"/>
    <p:sldId id="348" r:id="rId10"/>
    <p:sldId id="349" r:id="rId11"/>
    <p:sldId id="350" r:id="rId12"/>
    <p:sldId id="263" r:id="rId13"/>
    <p:sldId id="309" r:id="rId14"/>
    <p:sldId id="310" r:id="rId15"/>
    <p:sldId id="308" r:id="rId16"/>
    <p:sldId id="259" r:id="rId17"/>
    <p:sldId id="344" r:id="rId18"/>
    <p:sldId id="297" r:id="rId19"/>
    <p:sldId id="298" r:id="rId20"/>
    <p:sldId id="304" r:id="rId21"/>
    <p:sldId id="302" r:id="rId22"/>
    <p:sldId id="301" r:id="rId23"/>
    <p:sldId id="303" r:id="rId24"/>
    <p:sldId id="300" r:id="rId25"/>
    <p:sldId id="272" r:id="rId26"/>
    <p:sldId id="271" r:id="rId27"/>
    <p:sldId id="311" r:id="rId28"/>
    <p:sldId id="312" r:id="rId29"/>
    <p:sldId id="280" r:id="rId30"/>
    <p:sldId id="281" r:id="rId31"/>
    <p:sldId id="299" r:id="rId32"/>
    <p:sldId id="279" r:id="rId33"/>
    <p:sldId id="269" r:id="rId34"/>
    <p:sldId id="313" r:id="rId35"/>
    <p:sldId id="275" r:id="rId36"/>
    <p:sldId id="340" r:id="rId37"/>
    <p:sldId id="262" r:id="rId38"/>
    <p:sldId id="314" r:id="rId39"/>
    <p:sldId id="315" r:id="rId40"/>
    <p:sldId id="316" r:id="rId41"/>
    <p:sldId id="323" r:id="rId42"/>
    <p:sldId id="320" r:id="rId43"/>
    <p:sldId id="317" r:id="rId44"/>
    <p:sldId id="318" r:id="rId45"/>
    <p:sldId id="335" r:id="rId46"/>
    <p:sldId id="337" r:id="rId47"/>
    <p:sldId id="336" r:id="rId48"/>
    <p:sldId id="342" r:id="rId49"/>
    <p:sldId id="334" r:id="rId50"/>
    <p:sldId id="343" r:id="rId51"/>
    <p:sldId id="338" r:id="rId52"/>
    <p:sldId id="339" r:id="rId53"/>
    <p:sldId id="324" r:id="rId54"/>
    <p:sldId id="319" r:id="rId55"/>
    <p:sldId id="321" r:id="rId56"/>
    <p:sldId id="329" r:id="rId57"/>
    <p:sldId id="330" r:id="rId58"/>
    <p:sldId id="346" r:id="rId59"/>
    <p:sldId id="347" r:id="rId60"/>
    <p:sldId id="277" r:id="rId61"/>
    <p:sldId id="261" r:id="rId62"/>
    <p:sldId id="293" r:id="rId63"/>
    <p:sldId id="282" r:id="rId64"/>
    <p:sldId id="290" r:id="rId65"/>
    <p:sldId id="287" r:id="rId66"/>
    <p:sldId id="294" r:id="rId67"/>
    <p:sldId id="288" r:id="rId68"/>
    <p:sldId id="291" r:id="rId69"/>
    <p:sldId id="351" r:id="rId70"/>
    <p:sldId id="352" r:id="rId71"/>
    <p:sldId id="286" r:id="rId7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66"/>
    <a:srgbClr val="F9AD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51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71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69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61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91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52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4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75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40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90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58CF2-7EF0-41D4-9517-E92247179969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76962-3438-42FF-83E8-5591FBDE4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438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712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75511" y="1077375"/>
            <a:ext cx="69411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Corrèze en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région Nouvelle-Aquitaine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299825" y="215522"/>
            <a:ext cx="46586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Fugaz One" pitchFamily="2" charset="0"/>
              </a:rPr>
              <a:t>Gimel-les-Cascades</a:t>
            </a:r>
            <a:endParaRPr lang="fr-FR" sz="3600" dirty="0">
              <a:solidFill>
                <a:srgbClr val="FF0066"/>
              </a:solidFill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0276" y="5191128"/>
            <a:ext cx="90037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parc des cascades de Gimel est un des plus beaux sites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naturel,  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caractère ou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nombreux artisans d'art expriment leur savoir-faire autour de l'art de la terre et du feu.</a:t>
            </a:r>
          </a:p>
        </p:txBody>
      </p:sp>
    </p:spTree>
    <p:extLst>
      <p:ext uri="{BB962C8B-B14F-4D97-AF65-F5344CB8AC3E}">
        <p14:creationId xmlns:p14="http://schemas.microsoft.com/office/powerpoint/2010/main" val="64765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sndAc>
          <p:stSnd loop="1">
            <p:snd r:embed="rId2" name="mireille Mathieu.wav"/>
          </p:stSnd>
        </p:sndAc>
      </p:transition>
    </mc:Choice>
    <mc:Fallback xmlns="">
      <p:transition spd="slow" advTm="17000">
        <p:sndAc>
          <p:stSnd loop="1">
            <p:snd r:embed="rId4" name="mireille Mathie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36" y="5370555"/>
            <a:ext cx="8967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Gimel surplombe les gorges de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Montane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où rugit 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triptyque de cascades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dirty="0"/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l’entrée du village, on aperçoit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Grand Saut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première des trois cascades de Gimel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30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0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4464" y="6015290"/>
            <a:ext cx="81880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tout en granit, abrite des demeures de caractère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5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41663" y="5745126"/>
            <a:ext cx="7013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centre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de nombreuses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vieilles maisons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 et de petites échoppes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56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70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6"/>
          <a:stretch/>
        </p:blipFill>
        <p:spPr>
          <a:xfrm>
            <a:off x="-51955" y="0"/>
            <a:ext cx="454082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2"/>
          <a:stretch/>
        </p:blipFill>
        <p:spPr>
          <a:xfrm>
            <a:off x="4488873" y="0"/>
            <a:ext cx="4655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39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300" y="5804053"/>
            <a:ext cx="87595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Forge cadeaux en tous genres maison  construite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19ème siècle pour un peintre local célèbre appelé Gaston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Vuillier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63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51231" y="300188"/>
            <a:ext cx="41008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Noyau des Artisans</a:t>
            </a:r>
          </a:p>
        </p:txBody>
      </p:sp>
      <p:sp>
        <p:nvSpPr>
          <p:cNvPr id="7" name="Rectangle 6"/>
          <p:cNvSpPr/>
          <p:nvPr/>
        </p:nvSpPr>
        <p:spPr>
          <a:xfrm>
            <a:off x="353290" y="5499318"/>
            <a:ext cx="85725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au fond d' une cour, avec une devanture type porte de garage, le magasin d'exposition "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Noyau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Artisans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7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8701" y="5537445"/>
            <a:ext cx="67125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 il faut franchir le seuil de cet antre de l’artisanat pour découvrir moult œuvres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d'art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78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4854" y="5378026"/>
            <a:ext cx="7928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œuvres réalisées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dans de très nombreux domaines différents, toutes plus belles les unes que les autres.</a:t>
            </a:r>
          </a:p>
        </p:txBody>
      </p:sp>
    </p:spTree>
    <p:extLst>
      <p:ext uri="{BB962C8B-B14F-4D97-AF65-F5344CB8AC3E}">
        <p14:creationId xmlns:p14="http://schemas.microsoft.com/office/powerpoint/2010/main" val="249025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750" y="5700283"/>
            <a:ext cx="85725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village pittoresque est bercé par ses cascades. Maisons suspendues, ruelles escarpées et ruines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50759" y="182572"/>
            <a:ext cx="62087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Bureau d’information touristique de Gimel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8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7238" y="5336462"/>
            <a:ext cx="7383752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Dans ce bureau il y a des informations touristiques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 souvenirs, des spécialités régionales des boissons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pleins d’autres choses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24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7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7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903893"/>
            <a:ext cx="659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pont du péage de Gimel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Cascades construit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75452"/>
            <a:ext cx="48590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moulin en toit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chaume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appartenait au seigneur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>
            <a:off x="1714500" y="893618"/>
            <a:ext cx="124691" cy="9040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76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4691" y="5205350"/>
            <a:ext cx="89154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four était à côté du moulin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habitants de Gimel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y faisaient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écraser le blé pour faire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farine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cuire du  pain.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paysans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payaient un droit au seigneur 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92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5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6645" y="5021318"/>
            <a:ext cx="876992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Moyen –Age,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ne pouvait pas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pénétrer dans le village de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Gimel-les-Cascades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librement.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pont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du </a:t>
            </a:r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péage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il y avait un soldat pour surveiller l'entrée.</a:t>
            </a:r>
          </a:p>
        </p:txBody>
      </p:sp>
    </p:spTree>
    <p:extLst>
      <p:ext uri="{BB962C8B-B14F-4D97-AF65-F5344CB8AC3E}">
        <p14:creationId xmlns:p14="http://schemas.microsoft.com/office/powerpoint/2010/main" val="19978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1" y="5523499"/>
            <a:ext cx="8790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abords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pont avec ses jolies maisons anciennes en parfait état, agrémentées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belles jardinières de fleurs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4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" r="6136"/>
          <a:stretch/>
        </p:blipFill>
        <p:spPr>
          <a:xfrm>
            <a:off x="-83127" y="0"/>
            <a:ext cx="922712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" y="5118253"/>
            <a:ext cx="896735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Déjà à 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poque les paysans devaient payer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Des droits (impôts),,,,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passage , de moudre du blé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,faire cuire du pain et d’être protégés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,,, !!!!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Harlow Solid Italic" panose="04030604020F02020D02" pitchFamily="82" charset="0"/>
              </a:rPr>
              <a:t>Un peu comme aujourd’hui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72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" r="5341"/>
          <a:stretch/>
        </p:blipFill>
        <p:spPr>
          <a:xfrm>
            <a:off x="0" y="0"/>
            <a:ext cx="91472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9" r="3013"/>
          <a:stretch/>
        </p:blipFill>
        <p:spPr>
          <a:xfrm>
            <a:off x="1" y="-1"/>
            <a:ext cx="9234428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7036" y="4969363"/>
            <a:ext cx="89569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pont magnifique en pierres qui enjambe un petit torrent dont le cours de l'eau claire se fracasse en multiples gerbes sur les pierres du fond de son lit.</a:t>
            </a:r>
          </a:p>
        </p:txBody>
      </p:sp>
    </p:spTree>
    <p:extLst>
      <p:ext uri="{BB962C8B-B14F-4D97-AF65-F5344CB8AC3E}">
        <p14:creationId xmlns:p14="http://schemas.microsoft.com/office/powerpoint/2010/main" val="162572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7" r="4204"/>
          <a:stretch/>
        </p:blipFill>
        <p:spPr>
          <a:xfrm>
            <a:off x="-1" y="0"/>
            <a:ext cx="9217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2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7" t="33490" r="26876" b="24650"/>
          <a:stretch/>
        </p:blipFill>
        <p:spPr>
          <a:xfrm>
            <a:off x="951098" y="3429000"/>
            <a:ext cx="2860159" cy="287079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51734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412246" y="6271644"/>
            <a:ext cx="208101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pont à péage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92117" y="3923299"/>
            <a:ext cx="215155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L’ancien moulin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7" t="33490" r="26876" b="24650"/>
          <a:stretch/>
        </p:blipFill>
        <p:spPr>
          <a:xfrm>
            <a:off x="184379" y="5003073"/>
            <a:ext cx="1784384" cy="179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1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1004" y="199798"/>
            <a:ext cx="6106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Chapelle Notre - Dame Du Rosaire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498763" y="5797081"/>
            <a:ext cx="81464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sommet de la place centrale, vous pouvez voir la petite chapelle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Pénitents construite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18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siècle,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68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9546" y="5902346"/>
            <a:ext cx="862445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Notre - Dame du Rosaire a longtemps été le siège d'une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confrérie de Pénitents blancs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2326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3616" y="286481"/>
            <a:ext cx="81672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Vraisemblablement guère utilisée de nos jours, elle est néanmoins bien conservée et surtout très bien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entretenue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4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991" y="5720926"/>
            <a:ext cx="89050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Saint-Étienne-de-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Braguse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dresse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ruines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un promontoire rocheux surplombant les cascades de Gimel.</a:t>
            </a:r>
          </a:p>
        </p:txBody>
      </p:sp>
    </p:spTree>
    <p:extLst>
      <p:ext uri="{BB962C8B-B14F-4D97-AF65-F5344CB8AC3E}">
        <p14:creationId xmlns:p14="http://schemas.microsoft.com/office/powerpoint/2010/main" val="224807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3959" y="5821417"/>
            <a:ext cx="81360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ruines de cet ancien édifice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magnifique vue en hauteur du joli village de Gimel les Cascades.</a:t>
            </a:r>
          </a:p>
        </p:txBody>
      </p:sp>
      <p:sp>
        <p:nvSpPr>
          <p:cNvPr id="5" name="Bulle ronde 4"/>
          <p:cNvSpPr/>
          <p:nvPr/>
        </p:nvSpPr>
        <p:spPr>
          <a:xfrm>
            <a:off x="0" y="997527"/>
            <a:ext cx="2379518" cy="810491"/>
          </a:xfrm>
          <a:prstGeom prst="wedgeEllipseCallout">
            <a:avLst>
              <a:gd name="adj1" fmla="val -7789"/>
              <a:gd name="adj2" fmla="val 20609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FF0000"/>
                </a:solidFill>
                <a:latin typeface="Harlow Solid Italic" panose="04030604020F02020D02" pitchFamily="82" charset="0"/>
              </a:rPr>
              <a:t>Observatoire</a:t>
            </a:r>
            <a:endParaRPr lang="fr-FR" sz="2400" dirty="0"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Bulle ronde 2"/>
          <p:cNvSpPr/>
          <p:nvPr/>
        </p:nvSpPr>
        <p:spPr>
          <a:xfrm>
            <a:off x="2545773" y="1984915"/>
            <a:ext cx="2026227" cy="590735"/>
          </a:xfrm>
          <a:prstGeom prst="wedgeEllipseCallout">
            <a:avLst>
              <a:gd name="adj1" fmla="val -11090"/>
              <a:gd name="adj2" fmla="val 164521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FF00"/>
                </a:solidFill>
              </a:rPr>
              <a:t>Entrée du château</a:t>
            </a:r>
            <a:endParaRPr lang="fr-FR" dirty="0">
              <a:solidFill>
                <a:srgbClr val="00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89759" y="207628"/>
            <a:ext cx="6795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Ruines du château de la Roche Haute.</a:t>
            </a:r>
          </a:p>
        </p:txBody>
      </p:sp>
    </p:spTree>
    <p:extLst>
      <p:ext uri="{BB962C8B-B14F-4D97-AF65-F5344CB8AC3E}">
        <p14:creationId xmlns:p14="http://schemas.microsoft.com/office/powerpoint/2010/main" val="281870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3"/>
          <a:stretch/>
        </p:blipFill>
        <p:spPr>
          <a:xfrm>
            <a:off x="0" y="-1"/>
            <a:ext cx="9150176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85657" y="282925"/>
            <a:ext cx="6795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Ruines du château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de la Roche Haute.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39982" y="4771528"/>
            <a:ext cx="8686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été construit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Il est positionné en haut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Gimel sur un pique rocheux car les soldats pouvaient protéger tous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alentours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0505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4"/>
          <a:stretch/>
        </p:blipFill>
        <p:spPr>
          <a:xfrm>
            <a:off x="-1" y="0"/>
            <a:ext cx="927020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30442" y="5883626"/>
            <a:ext cx="67633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Coure intérieur du château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Roche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Haute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65018" y="213744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échange de l’argent que donnaient les habitants, le seigneur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devait protéger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Gimélois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72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3" y="5665553"/>
            <a:ext cx="87283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ruines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 permettent pas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d'imaginer comment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devait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être, lors de sa splendeur, ce château de la Roche Haute.</a:t>
            </a:r>
          </a:p>
        </p:txBody>
      </p:sp>
    </p:spTree>
    <p:extLst>
      <p:ext uri="{BB962C8B-B14F-4D97-AF65-F5344CB8AC3E}">
        <p14:creationId xmlns:p14="http://schemas.microsoft.com/office/powerpoint/2010/main" val="341059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91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6" r="3469"/>
          <a:stretch/>
        </p:blipFill>
        <p:spPr>
          <a:xfrm>
            <a:off x="-1" y="0"/>
            <a:ext cx="9216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01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85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3303" y="116670"/>
            <a:ext cx="7227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ugaz One" pitchFamily="2" charset="0"/>
              </a:rPr>
              <a:t>    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L'église Saint-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Pardoux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et son portail est 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62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09" y="0"/>
            <a:ext cx="926242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511308" y="217299"/>
            <a:ext cx="34664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Saint-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Pardoux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avec son cocher peigne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91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36" y="5755654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Pardoux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abrite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véritable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Trésor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châsse reliquaire de Saint Etienne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en émail de Limoges.</a:t>
            </a:r>
          </a:p>
        </p:txBody>
      </p:sp>
    </p:spTree>
    <p:extLst>
      <p:ext uri="{BB962C8B-B14F-4D97-AF65-F5344CB8AC3E}">
        <p14:creationId xmlns:p14="http://schemas.microsoft.com/office/powerpoint/2010/main" val="1967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04109" y="289898"/>
            <a:ext cx="64527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clocher peigne caractéristique de la région.</a:t>
            </a:r>
          </a:p>
        </p:txBody>
      </p:sp>
    </p:spTree>
    <p:extLst>
      <p:ext uri="{BB962C8B-B14F-4D97-AF65-F5344CB8AC3E}">
        <p14:creationId xmlns:p14="http://schemas.microsoft.com/office/powerpoint/2010/main" val="290159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464" y="6004898"/>
            <a:ext cx="84581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chevet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l'église représente la Sainte Trinité</a:t>
            </a:r>
          </a:p>
        </p:txBody>
      </p:sp>
    </p:spTree>
    <p:extLst>
      <p:ext uri="{BB962C8B-B14F-4D97-AF65-F5344CB8AC3E}">
        <p14:creationId xmlns:p14="http://schemas.microsoft.com/office/powerpoint/2010/main" val="39125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3609" y="376443"/>
            <a:ext cx="56861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l'Annonciation a été repeinte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47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2118" y="5762490"/>
            <a:ext cx="88218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unique a été complétée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par deux chapelles formant un semblant de transept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277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09" y="4969364"/>
            <a:ext cx="8478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abrite deux magnifiques trésors... que l'on trouvait autrefois dans la petite chapelle voisine, Saint-Étienne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Braguse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aujourd'hui disparue.</a:t>
            </a:r>
          </a:p>
        </p:txBody>
      </p:sp>
    </p:spTree>
    <p:extLst>
      <p:ext uri="{BB962C8B-B14F-4D97-AF65-F5344CB8AC3E}">
        <p14:creationId xmlns:p14="http://schemas.microsoft.com/office/powerpoint/2010/main" val="11185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0" r="7647"/>
          <a:stretch/>
        </p:blipFill>
        <p:spPr>
          <a:xfrm>
            <a:off x="4686300" y="0"/>
            <a:ext cx="44577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86"/>
          <a:stretch/>
        </p:blipFill>
        <p:spPr>
          <a:xfrm>
            <a:off x="0" y="0"/>
            <a:ext cx="475903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62545" y="5641216"/>
            <a:ext cx="6348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Chasse-reliquaire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Étienne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de Gimel-les-Cascades </a:t>
            </a:r>
          </a:p>
        </p:txBody>
      </p:sp>
    </p:spTree>
    <p:extLst>
      <p:ext uri="{BB962C8B-B14F-4D97-AF65-F5344CB8AC3E}">
        <p14:creationId xmlns:p14="http://schemas.microsoft.com/office/powerpoint/2010/main" val="227298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103" y="5572037"/>
            <a:ext cx="82456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châsse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émail de Limoges consacrée à St Etienne,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premier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martyr, dont elle contient les reliques</a:t>
            </a:r>
          </a:p>
        </p:txBody>
      </p:sp>
    </p:spTree>
    <p:extLst>
      <p:ext uri="{BB962C8B-B14F-4D97-AF65-F5344CB8AC3E}">
        <p14:creationId xmlns:p14="http://schemas.microsoft.com/office/powerpoint/2010/main" val="161241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8486" y="5367772"/>
            <a:ext cx="83702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Chasse-reliquaire de saint Étienne - saint Jean, saint Pierre, saint Paul et saint Philippe</a:t>
            </a:r>
          </a:p>
        </p:txBody>
      </p:sp>
    </p:spTree>
    <p:extLst>
      <p:ext uri="{BB962C8B-B14F-4D97-AF65-F5344CB8AC3E}">
        <p14:creationId xmlns:p14="http://schemas.microsoft.com/office/powerpoint/2010/main" val="102460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67690" y="5682780"/>
            <a:ext cx="68891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Chasse-reliquaire de saint Étienne - saint Jean, saint Pierre, saint Paul et saint Philippe</a:t>
            </a:r>
          </a:p>
        </p:txBody>
      </p:sp>
    </p:spTree>
    <p:extLst>
      <p:ext uri="{BB962C8B-B14F-4D97-AF65-F5344CB8AC3E}">
        <p14:creationId xmlns:p14="http://schemas.microsoft.com/office/powerpoint/2010/main" val="284857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969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772" y="0"/>
            <a:ext cx="4369809" cy="6858000"/>
          </a:xfrm>
          <a:prstGeom prst="rect">
            <a:avLst/>
          </a:prstGeom>
        </p:spPr>
      </p:pic>
      <p:cxnSp>
        <p:nvCxnSpPr>
          <p:cNvPr id="4" name="Connecteur droit avec flèche 3"/>
          <p:cNvCxnSpPr/>
          <p:nvPr/>
        </p:nvCxnSpPr>
        <p:spPr>
          <a:xfrm flipH="1" flipV="1">
            <a:off x="2514600" y="3667991"/>
            <a:ext cx="2047009" cy="19974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251709" y="18114"/>
            <a:ext cx="88399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L'autre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trésor : le reliquaire de saint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Dumine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début du 15e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buste est en argent repoussé, sauf les cheveux et la barbe qui sont dorés.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28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76" b="16787"/>
          <a:stretch/>
        </p:blipFill>
        <p:spPr>
          <a:xfrm>
            <a:off x="0" y="0"/>
            <a:ext cx="9144001" cy="69419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8765" y="189224"/>
            <a:ext cx="57882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Buste-reliquaire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Dumine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518" y="3677471"/>
            <a:ext cx="315939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poitrine, on peut voir 4 écussons, ceux des Gimel </a:t>
            </a:r>
          </a:p>
        </p:txBody>
      </p:sp>
    </p:spTree>
    <p:extLst>
      <p:ext uri="{BB962C8B-B14F-4D97-AF65-F5344CB8AC3E}">
        <p14:creationId xmlns:p14="http://schemas.microsoft.com/office/powerpoint/2010/main" val="215750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22243" y="6129589"/>
            <a:ext cx="6499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reliques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Etienne,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premier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martyr, </a:t>
            </a:r>
          </a:p>
        </p:txBody>
      </p:sp>
    </p:spTree>
    <p:extLst>
      <p:ext uri="{BB962C8B-B14F-4D97-AF65-F5344CB8AC3E}">
        <p14:creationId xmlns:p14="http://schemas.microsoft.com/office/powerpoint/2010/main" val="261025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549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9"/>
          <a:stretch/>
        </p:blipFill>
        <p:spPr>
          <a:xfrm>
            <a:off x="4456454" y="0"/>
            <a:ext cx="4687546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1397" y="5804053"/>
            <a:ext cx="54296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chaire décorée de belles sculptures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83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82" y="5804191"/>
            <a:ext cx="83646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siège de célébrant en bois sculpté (Louis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),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6161809" y="5039591"/>
            <a:ext cx="1444336" cy="8312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066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909" y="5769539"/>
            <a:ext cx="86660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chaire à prêcher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bois polychrome,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1267691" y="4520045"/>
            <a:ext cx="187036" cy="11430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47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7640" y="1190490"/>
            <a:ext cx="85101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la chapelle sud, la clef de voûte présente une série d’armoirie sur ses 5 faces visibles.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5226627" y="758536"/>
            <a:ext cx="872837" cy="54032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78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949" y="0"/>
            <a:ext cx="924594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26945" y="5938383"/>
            <a:ext cx="5636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nord est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e.</a:t>
            </a:r>
          </a:p>
        </p:txBody>
      </p:sp>
    </p:spTree>
    <p:extLst>
      <p:ext uri="{BB962C8B-B14F-4D97-AF65-F5344CB8AC3E}">
        <p14:creationId xmlns:p14="http://schemas.microsoft.com/office/powerpoint/2010/main" val="245416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84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48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7818" y="6043044"/>
            <a:ext cx="56220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L’arrière de l’église de Saint-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Pardoux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45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7532" y="5886998"/>
            <a:ext cx="42418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Fugaz One" pitchFamily="2" charset="0"/>
              </a:rPr>
              <a:t>Ancienne gare de Gimel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2686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"/>
          <a:stretch/>
        </p:blipFill>
        <p:spPr>
          <a:xfrm>
            <a:off x="4926866" y="0"/>
            <a:ext cx="470051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26866" y="830226"/>
            <a:ext cx="41979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Elles sont situées dans une propriété privée, le Parc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Vuillier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dirty="0"/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site est ouvert du 1er mars au 1er novembre et la visite est payante.</a:t>
            </a:r>
          </a:p>
        </p:txBody>
      </p:sp>
    </p:spTree>
    <p:extLst>
      <p:ext uri="{BB962C8B-B14F-4D97-AF65-F5344CB8AC3E}">
        <p14:creationId xmlns:p14="http://schemas.microsoft.com/office/powerpoint/2010/main" val="296528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9" y="5292804"/>
            <a:ext cx="86712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trois chutes sont le Grand saut 45 m , la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Rédole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38 m  et, la plus haute, la Queue de cheval, qui plonge de plus de 60 mètres dans le gouffre de l‘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inferno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14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10786" y="2070161"/>
            <a:ext cx="12250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(45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 )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06306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" t="-152" r="-1889" b="152"/>
          <a:stretch/>
        </p:blipFill>
        <p:spPr>
          <a:xfrm>
            <a:off x="0" y="-72736"/>
            <a:ext cx="9341427" cy="693073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9381" y="5724345"/>
            <a:ext cx="48109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cascades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successives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formées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rivière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Montane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296757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22131" y="3059668"/>
            <a:ext cx="13147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(38 m )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66958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05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00" y="170306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plonge de plus de 60 mètres dans le gouffre de l'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Inferno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85722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0404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71"/>
          <a:stretch/>
        </p:blipFill>
        <p:spPr>
          <a:xfrm>
            <a:off x="4704043" y="0"/>
            <a:ext cx="44607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3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48048" y="5087080"/>
            <a:ext cx="30219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Chapelle notre dame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12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80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135082" y="722403"/>
            <a:ext cx="906087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  Gimel les </a:t>
            </a:r>
            <a:r>
              <a:rPr lang="fr-F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Cascadzs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surplombe les gorges de la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Montane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C’est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peintre-écrivain Gaston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Vuillier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fasciné par la beauté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lieux qui 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fait connaître les cascades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Gimel au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siècle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ardant militant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sauvegarde.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promenade rafraîchissante à découvrir,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63327" y="6184566"/>
            <a:ext cx="50930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8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; Novembre 2025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224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756</TotalTime>
  <Words>1048</Words>
  <Application>Microsoft Office PowerPoint</Application>
  <PresentationFormat>Affichage à l'écran (4:3)</PresentationFormat>
  <Paragraphs>79</Paragraphs>
  <Slides>71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71</vt:i4>
      </vt:variant>
    </vt:vector>
  </HeadingPairs>
  <TitlesOfParts>
    <vt:vector size="77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93</cp:revision>
  <dcterms:created xsi:type="dcterms:W3CDTF">2025-11-11T18:33:28Z</dcterms:created>
  <dcterms:modified xsi:type="dcterms:W3CDTF">2025-11-19T17:44:16Z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