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297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733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127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99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447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96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5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49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25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8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076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EAA63-D21A-4C16-9E76-11D7F85B0536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EBB85-6C91-4760-8A08-BDEFE8ED3D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4560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524000" y="505097"/>
            <a:ext cx="84409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HUMOUR EN VRAC N°180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769360"/>
            <a:ext cx="7338160" cy="457048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858" y="491109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90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9740741" cy="9722224"/>
          </a:xfrm>
        </p:spPr>
      </p:pic>
    </p:spTree>
    <p:extLst>
      <p:ext uri="{BB962C8B-B14F-4D97-AF65-F5344CB8AC3E}">
        <p14:creationId xmlns:p14="http://schemas.microsoft.com/office/powerpoint/2010/main" val="300871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429" y="1"/>
            <a:ext cx="6910551" cy="6858000"/>
          </a:xfrm>
        </p:spPr>
      </p:pic>
    </p:spTree>
    <p:extLst>
      <p:ext uri="{BB962C8B-B14F-4D97-AF65-F5344CB8AC3E}">
        <p14:creationId xmlns:p14="http://schemas.microsoft.com/office/powerpoint/2010/main" val="3831997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482" y="95794"/>
            <a:ext cx="5377922" cy="7167155"/>
          </a:xfrm>
        </p:spPr>
      </p:pic>
    </p:spTree>
    <p:extLst>
      <p:ext uri="{BB962C8B-B14F-4D97-AF65-F5344CB8AC3E}">
        <p14:creationId xmlns:p14="http://schemas.microsoft.com/office/powerpoint/2010/main" val="346900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425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35426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22473"/>
            <a:ext cx="9544691" cy="6386783"/>
          </a:xfrm>
        </p:spPr>
      </p:pic>
    </p:spTree>
    <p:extLst>
      <p:ext uri="{BB962C8B-B14F-4D97-AF65-F5344CB8AC3E}">
        <p14:creationId xmlns:p14="http://schemas.microsoft.com/office/powerpoint/2010/main" val="88761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83401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6921292" cy="6842343"/>
          </a:xfrm>
        </p:spPr>
      </p:pic>
    </p:spTree>
    <p:extLst>
      <p:ext uri="{BB962C8B-B14F-4D97-AF65-F5344CB8AC3E}">
        <p14:creationId xmlns:p14="http://schemas.microsoft.com/office/powerpoint/2010/main" val="241751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519" y="0"/>
            <a:ext cx="9164389" cy="9146967"/>
          </a:xfrm>
        </p:spPr>
      </p:pic>
    </p:spTree>
    <p:extLst>
      <p:ext uri="{BB962C8B-B14F-4D97-AF65-F5344CB8AC3E}">
        <p14:creationId xmlns:p14="http://schemas.microsoft.com/office/powerpoint/2010/main" val="212973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1589"/>
            <a:ext cx="10110187" cy="6403118"/>
          </a:xfrm>
        </p:spPr>
      </p:pic>
    </p:spTree>
    <p:extLst>
      <p:ext uri="{BB962C8B-B14F-4D97-AF65-F5344CB8AC3E}">
        <p14:creationId xmlns:p14="http://schemas.microsoft.com/office/powerpoint/2010/main" val="344183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901332" cy="6933123"/>
          </a:xfrm>
        </p:spPr>
      </p:pic>
    </p:spTree>
    <p:extLst>
      <p:ext uri="{BB962C8B-B14F-4D97-AF65-F5344CB8AC3E}">
        <p14:creationId xmlns:p14="http://schemas.microsoft.com/office/powerpoint/2010/main" val="913561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500" y="78377"/>
            <a:ext cx="9387289" cy="6662368"/>
          </a:xfrm>
        </p:spPr>
      </p:pic>
    </p:spTree>
    <p:extLst>
      <p:ext uri="{BB962C8B-B14F-4D97-AF65-F5344CB8AC3E}">
        <p14:creationId xmlns:p14="http://schemas.microsoft.com/office/powerpoint/2010/main" val="37763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458" y="0"/>
            <a:ext cx="6748622" cy="7145600"/>
          </a:xfrm>
        </p:spPr>
      </p:pic>
    </p:spTree>
    <p:extLst>
      <p:ext uri="{BB962C8B-B14F-4D97-AF65-F5344CB8AC3E}">
        <p14:creationId xmlns:p14="http://schemas.microsoft.com/office/powerpoint/2010/main" val="212856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79" y="0"/>
            <a:ext cx="6822871" cy="6822871"/>
          </a:xfrm>
        </p:spPr>
      </p:pic>
    </p:spTree>
    <p:extLst>
      <p:ext uri="{BB962C8B-B14F-4D97-AF65-F5344CB8AC3E}">
        <p14:creationId xmlns:p14="http://schemas.microsoft.com/office/powerpoint/2010/main" val="1770165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365452" cy="6826819"/>
          </a:xfrm>
        </p:spPr>
      </p:pic>
    </p:spTree>
    <p:extLst>
      <p:ext uri="{BB962C8B-B14F-4D97-AF65-F5344CB8AC3E}">
        <p14:creationId xmlns:p14="http://schemas.microsoft.com/office/powerpoint/2010/main" val="3132106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766" y="-513806"/>
            <a:ext cx="7186520" cy="7448602"/>
          </a:xfrm>
        </p:spPr>
      </p:pic>
    </p:spTree>
    <p:extLst>
      <p:ext uri="{BB962C8B-B14F-4D97-AF65-F5344CB8AC3E}">
        <p14:creationId xmlns:p14="http://schemas.microsoft.com/office/powerpoint/2010/main" val="293084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05" y="191587"/>
            <a:ext cx="9245526" cy="6548915"/>
          </a:xfrm>
        </p:spPr>
      </p:pic>
    </p:spTree>
    <p:extLst>
      <p:ext uri="{BB962C8B-B14F-4D97-AF65-F5344CB8AC3E}">
        <p14:creationId xmlns:p14="http://schemas.microsoft.com/office/powerpoint/2010/main" val="234651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593" y="30185"/>
            <a:ext cx="4528457" cy="6792686"/>
          </a:xfrm>
        </p:spPr>
      </p:pic>
    </p:spTree>
    <p:extLst>
      <p:ext uri="{BB962C8B-B14F-4D97-AF65-F5344CB8AC3E}">
        <p14:creationId xmlns:p14="http://schemas.microsoft.com/office/powerpoint/2010/main" val="214212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02" y="0"/>
            <a:ext cx="5042872" cy="6874030"/>
          </a:xfrm>
        </p:spPr>
      </p:pic>
    </p:spTree>
    <p:extLst>
      <p:ext uri="{BB962C8B-B14F-4D97-AF65-F5344CB8AC3E}">
        <p14:creationId xmlns:p14="http://schemas.microsoft.com/office/powerpoint/2010/main" val="279625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32" y="0"/>
            <a:ext cx="6608902" cy="6902915"/>
          </a:xfrm>
        </p:spPr>
      </p:pic>
    </p:spTree>
    <p:extLst>
      <p:ext uri="{BB962C8B-B14F-4D97-AF65-F5344CB8AC3E}">
        <p14:creationId xmlns:p14="http://schemas.microsoft.com/office/powerpoint/2010/main" val="344429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27" y="0"/>
            <a:ext cx="5919342" cy="6943164"/>
          </a:xfrm>
        </p:spPr>
      </p:pic>
    </p:spTree>
    <p:extLst>
      <p:ext uri="{BB962C8B-B14F-4D97-AF65-F5344CB8AC3E}">
        <p14:creationId xmlns:p14="http://schemas.microsoft.com/office/powerpoint/2010/main" val="49913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39" y="69668"/>
            <a:ext cx="7918237" cy="6858000"/>
          </a:xfrm>
        </p:spPr>
      </p:pic>
    </p:spTree>
    <p:extLst>
      <p:ext uri="{BB962C8B-B14F-4D97-AF65-F5344CB8AC3E}">
        <p14:creationId xmlns:p14="http://schemas.microsoft.com/office/powerpoint/2010/main" val="2371739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46" y="-70828"/>
            <a:ext cx="10426830" cy="10407008"/>
          </a:xfrm>
        </p:spPr>
      </p:pic>
    </p:spTree>
    <p:extLst>
      <p:ext uri="{BB962C8B-B14F-4D97-AF65-F5344CB8AC3E}">
        <p14:creationId xmlns:p14="http://schemas.microsoft.com/office/powerpoint/2010/main" val="2190504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9" y="0"/>
            <a:ext cx="7325602" cy="7228114"/>
          </a:xfrm>
        </p:spPr>
      </p:pic>
    </p:spTree>
    <p:extLst>
      <p:ext uri="{BB962C8B-B14F-4D97-AF65-F5344CB8AC3E}">
        <p14:creationId xmlns:p14="http://schemas.microsoft.com/office/powerpoint/2010/main" val="334911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33" y="0"/>
            <a:ext cx="6069026" cy="6858000"/>
          </a:xfrm>
        </p:spPr>
      </p:pic>
    </p:spTree>
    <p:extLst>
      <p:ext uri="{BB962C8B-B14F-4D97-AF65-F5344CB8AC3E}">
        <p14:creationId xmlns:p14="http://schemas.microsoft.com/office/powerpoint/2010/main" val="97099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17515" cy="6896894"/>
          </a:xfrm>
        </p:spPr>
      </p:pic>
    </p:spTree>
    <p:extLst>
      <p:ext uri="{BB962C8B-B14F-4D97-AF65-F5344CB8AC3E}">
        <p14:creationId xmlns:p14="http://schemas.microsoft.com/office/powerpoint/2010/main" val="2469609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51" y="248195"/>
            <a:ext cx="9013371" cy="6609805"/>
          </a:xfrm>
        </p:spPr>
      </p:pic>
    </p:spTree>
    <p:extLst>
      <p:ext uri="{BB962C8B-B14F-4D97-AF65-F5344CB8AC3E}">
        <p14:creationId xmlns:p14="http://schemas.microsoft.com/office/powerpoint/2010/main" val="241709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509029" cy="6793408"/>
          </a:xfrm>
        </p:spPr>
      </p:pic>
    </p:spTree>
    <p:extLst>
      <p:ext uri="{BB962C8B-B14F-4D97-AF65-F5344CB8AC3E}">
        <p14:creationId xmlns:p14="http://schemas.microsoft.com/office/powerpoint/2010/main" val="3376884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140" y="156754"/>
            <a:ext cx="8796213" cy="6699514"/>
          </a:xfrm>
        </p:spPr>
      </p:pic>
    </p:spTree>
    <p:extLst>
      <p:ext uri="{BB962C8B-B14F-4D97-AF65-F5344CB8AC3E}">
        <p14:creationId xmlns:p14="http://schemas.microsoft.com/office/powerpoint/2010/main" val="303943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29" y="-1"/>
            <a:ext cx="5065457" cy="6779625"/>
          </a:xfrm>
        </p:spPr>
      </p:pic>
    </p:spTree>
    <p:extLst>
      <p:ext uri="{BB962C8B-B14F-4D97-AF65-F5344CB8AC3E}">
        <p14:creationId xmlns:p14="http://schemas.microsoft.com/office/powerpoint/2010/main" val="341894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684" y="609600"/>
            <a:ext cx="9642632" cy="6130809"/>
          </a:xfrm>
        </p:spPr>
      </p:pic>
    </p:spTree>
    <p:extLst>
      <p:ext uri="{BB962C8B-B14F-4D97-AF65-F5344CB8AC3E}">
        <p14:creationId xmlns:p14="http://schemas.microsoft.com/office/powerpoint/2010/main" val="253480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797" y="0"/>
            <a:ext cx="9058066" cy="6898951"/>
          </a:xfrm>
        </p:spPr>
      </p:pic>
    </p:spTree>
    <p:extLst>
      <p:ext uri="{BB962C8B-B14F-4D97-AF65-F5344CB8AC3E}">
        <p14:creationId xmlns:p14="http://schemas.microsoft.com/office/powerpoint/2010/main" val="276528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023" y="-35768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37" y="0"/>
            <a:ext cx="5379074" cy="6871473"/>
          </a:xfrm>
        </p:spPr>
      </p:pic>
    </p:spTree>
    <p:extLst>
      <p:ext uri="{BB962C8B-B14F-4D97-AF65-F5344CB8AC3E}">
        <p14:creationId xmlns:p14="http://schemas.microsoft.com/office/powerpoint/2010/main" val="785887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033" y="0"/>
            <a:ext cx="5166275" cy="6835984"/>
          </a:xfrm>
        </p:spPr>
      </p:pic>
    </p:spTree>
    <p:extLst>
      <p:ext uri="{BB962C8B-B14F-4D97-AF65-F5344CB8AC3E}">
        <p14:creationId xmlns:p14="http://schemas.microsoft.com/office/powerpoint/2010/main" val="3689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51314" cy="6874082"/>
          </a:xfrm>
        </p:spPr>
      </p:pic>
    </p:spTree>
    <p:extLst>
      <p:ext uri="{BB962C8B-B14F-4D97-AF65-F5344CB8AC3E}">
        <p14:creationId xmlns:p14="http://schemas.microsoft.com/office/powerpoint/2010/main" val="78094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572" y="-95794"/>
            <a:ext cx="9212787" cy="6884000"/>
          </a:xfrm>
        </p:spPr>
      </p:pic>
    </p:spTree>
    <p:extLst>
      <p:ext uri="{BB962C8B-B14F-4D97-AF65-F5344CB8AC3E}">
        <p14:creationId xmlns:p14="http://schemas.microsoft.com/office/powerpoint/2010/main" val="1275257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958" y="0"/>
            <a:ext cx="8260808" cy="7126698"/>
          </a:xfrm>
        </p:spPr>
      </p:pic>
    </p:spTree>
    <p:extLst>
      <p:ext uri="{BB962C8B-B14F-4D97-AF65-F5344CB8AC3E}">
        <p14:creationId xmlns:p14="http://schemas.microsoft.com/office/powerpoint/2010/main" val="1284712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7" y="0"/>
            <a:ext cx="4931524" cy="6881199"/>
          </a:xfrm>
        </p:spPr>
      </p:pic>
    </p:spTree>
    <p:extLst>
      <p:ext uri="{BB962C8B-B14F-4D97-AF65-F5344CB8AC3E}">
        <p14:creationId xmlns:p14="http://schemas.microsoft.com/office/powerpoint/2010/main" val="3454699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435428"/>
            <a:ext cx="10497679" cy="10477723"/>
          </a:xfrm>
        </p:spPr>
      </p:pic>
    </p:spTree>
    <p:extLst>
      <p:ext uri="{BB962C8B-B14F-4D97-AF65-F5344CB8AC3E}">
        <p14:creationId xmlns:p14="http://schemas.microsoft.com/office/powerpoint/2010/main" val="7564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7705" cy="6857705"/>
          </a:xfrm>
        </p:spPr>
      </p:pic>
    </p:spTree>
    <p:extLst>
      <p:ext uri="{BB962C8B-B14F-4D97-AF65-F5344CB8AC3E}">
        <p14:creationId xmlns:p14="http://schemas.microsoft.com/office/powerpoint/2010/main" val="84947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018" y="104502"/>
            <a:ext cx="5179502" cy="6902721"/>
          </a:xfrm>
        </p:spPr>
      </p:pic>
    </p:spTree>
    <p:extLst>
      <p:ext uri="{BB962C8B-B14F-4D97-AF65-F5344CB8AC3E}">
        <p14:creationId xmlns:p14="http://schemas.microsoft.com/office/powerpoint/2010/main" val="3690491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7" y="0"/>
            <a:ext cx="7267496" cy="6963533"/>
          </a:xfrm>
        </p:spPr>
      </p:pic>
    </p:spTree>
    <p:extLst>
      <p:ext uri="{BB962C8B-B14F-4D97-AF65-F5344CB8AC3E}">
        <p14:creationId xmlns:p14="http://schemas.microsoft.com/office/powerpoint/2010/main" val="133394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094" y="69668"/>
            <a:ext cx="5625512" cy="6737141"/>
          </a:xfrm>
        </p:spPr>
      </p:pic>
    </p:spTree>
    <p:extLst>
      <p:ext uri="{BB962C8B-B14F-4D97-AF65-F5344CB8AC3E}">
        <p14:creationId xmlns:p14="http://schemas.microsoft.com/office/powerpoint/2010/main" val="1204524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5" y="0"/>
            <a:ext cx="6865326" cy="6852275"/>
          </a:xfrm>
        </p:spPr>
      </p:pic>
    </p:spTree>
    <p:extLst>
      <p:ext uri="{BB962C8B-B14F-4D97-AF65-F5344CB8AC3E}">
        <p14:creationId xmlns:p14="http://schemas.microsoft.com/office/powerpoint/2010/main" val="1325433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588" y="-3017982"/>
            <a:ext cx="8212183" cy="14597705"/>
          </a:xfrm>
        </p:spPr>
      </p:pic>
    </p:spTree>
    <p:extLst>
      <p:ext uri="{BB962C8B-B14F-4D97-AF65-F5344CB8AC3E}">
        <p14:creationId xmlns:p14="http://schemas.microsoft.com/office/powerpoint/2010/main" val="57913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63" y="-39004"/>
            <a:ext cx="3936274" cy="6996991"/>
          </a:xfrm>
        </p:spPr>
      </p:pic>
    </p:spTree>
    <p:extLst>
      <p:ext uri="{BB962C8B-B14F-4D97-AF65-F5344CB8AC3E}">
        <p14:creationId xmlns:p14="http://schemas.microsoft.com/office/powerpoint/2010/main" val="3907799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9" y="496389"/>
            <a:ext cx="11899823" cy="6946522"/>
          </a:xfrm>
        </p:spPr>
      </p:pic>
    </p:spTree>
    <p:extLst>
      <p:ext uri="{BB962C8B-B14F-4D97-AF65-F5344CB8AC3E}">
        <p14:creationId xmlns:p14="http://schemas.microsoft.com/office/powerpoint/2010/main" val="3187091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624" y="-165463"/>
            <a:ext cx="5778695" cy="7481544"/>
          </a:xfrm>
        </p:spPr>
      </p:pic>
    </p:spTree>
    <p:extLst>
      <p:ext uri="{BB962C8B-B14F-4D97-AF65-F5344CB8AC3E}">
        <p14:creationId xmlns:p14="http://schemas.microsoft.com/office/powerpoint/2010/main" val="2041616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62" y="-888274"/>
            <a:ext cx="10829103" cy="10808516"/>
          </a:xfrm>
        </p:spPr>
      </p:pic>
    </p:spTree>
    <p:extLst>
      <p:ext uri="{BB962C8B-B14F-4D97-AF65-F5344CB8AC3E}">
        <p14:creationId xmlns:p14="http://schemas.microsoft.com/office/powerpoint/2010/main" val="357818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6" y="0"/>
            <a:ext cx="5623307" cy="728036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209" y="5556613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91" y="5522752"/>
            <a:ext cx="1742197" cy="98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937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Humour en vrac N°180</dc:title>
  <dc:creator>Perroquet34740</dc:creator>
  <cp:lastModifiedBy>user</cp:lastModifiedBy>
  <cp:revision>5</cp:revision>
  <dcterms:created xsi:type="dcterms:W3CDTF">2025-11-14T13:18:16Z</dcterms:created>
  <dcterms:modified xsi:type="dcterms:W3CDTF">2025-11-14T19:42:13Z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