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8" r:id="rId3"/>
    <p:sldId id="257" r:id="rId4"/>
    <p:sldId id="260" r:id="rId5"/>
    <p:sldId id="285" r:id="rId6"/>
    <p:sldId id="277" r:id="rId7"/>
    <p:sldId id="261" r:id="rId8"/>
    <p:sldId id="259" r:id="rId9"/>
    <p:sldId id="276" r:id="rId10"/>
    <p:sldId id="262" r:id="rId11"/>
    <p:sldId id="263" r:id="rId12"/>
    <p:sldId id="282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8" r:id="rId26"/>
    <p:sldId id="279" r:id="rId27"/>
    <p:sldId id="280" r:id="rId28"/>
    <p:sldId id="281" r:id="rId29"/>
    <p:sldId id="283" r:id="rId30"/>
    <p:sldId id="284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b9uEnj2fpJk+QHXHNTE3gg==" hashData="FuLollowmdWkuYY37p4/h5RuFOJbZZPDPma83UJeufpVE5Oj9keTQwXuNhsOMMOKztF/c9TEQtR67FhR1tnhs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9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D5987-39EB-4B6F-98A9-D5B301139DA7}" type="datetimeFigureOut">
              <a:rPr lang="fr-FR"/>
              <a:pPr>
                <a:defRPr/>
              </a:pPr>
              <a:t>13/11/2025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679688-7483-44A6-8CBC-07C85997E5C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9091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A5AC6-873B-443E-A29A-52FD21361459}" type="datetimeFigureOut">
              <a:rPr lang="fr-FR"/>
              <a:pPr>
                <a:defRPr/>
              </a:pPr>
              <a:t>13/11/2025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CC5280-6AAD-4B4B-9D6E-6A136F8A279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2335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33A5B-5BE1-442E-86B7-ED90B3BB4E41}" type="datetimeFigureOut">
              <a:rPr lang="fr-FR"/>
              <a:pPr>
                <a:defRPr/>
              </a:pPr>
              <a:t>13/11/2025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E1C813-EE70-4BE0-9B9F-8E76E92E706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912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13C88-09B3-434E-8894-8DC1DF7CDA9A}" type="datetimeFigureOut">
              <a:rPr lang="fr-FR"/>
              <a:pPr>
                <a:defRPr/>
              </a:pPr>
              <a:t>13/11/2025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22112C-D235-4F71-8A7C-309687F9C47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9873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4E551-71C7-4BCB-BF0D-D030A6352B92}" type="datetimeFigureOut">
              <a:rPr lang="fr-FR"/>
              <a:pPr>
                <a:defRPr/>
              </a:pPr>
              <a:t>13/11/2025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F38FBF-9F86-42EC-BF7A-AD9AA59E3E1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30110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97E8F-2E92-4377-8227-02B9A751BEC5}" type="datetimeFigureOut">
              <a:rPr lang="fr-FR"/>
              <a:pPr>
                <a:defRPr/>
              </a:pPr>
              <a:t>13/11/2025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F4C049-4838-4A65-A413-C5ABFDC9618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01896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5728E-C9F2-4739-98DF-3A8DCA5C66DC}" type="datetimeFigureOut">
              <a:rPr lang="fr-FR"/>
              <a:pPr>
                <a:defRPr/>
              </a:pPr>
              <a:t>13/11/2025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847629-1F10-4CDE-B635-D7006E655B7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43676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AD483-B011-46DD-85E7-44FC35F8EF29}" type="datetimeFigureOut">
              <a:rPr lang="fr-FR"/>
              <a:pPr>
                <a:defRPr/>
              </a:pPr>
              <a:t>13/11/2025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18E079-63BF-443D-978E-8509FB493CA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0242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A4093-E905-4903-B4D3-DA7E3BC40884}" type="datetimeFigureOut">
              <a:rPr lang="fr-FR"/>
              <a:pPr>
                <a:defRPr/>
              </a:pPr>
              <a:t>13/11/2025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752613-CFDF-41FA-9C10-5FE965D2EA7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0842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39A90-DF40-4E49-AC44-A4D28A096CBA}" type="datetimeFigureOut">
              <a:rPr lang="fr-FR"/>
              <a:pPr>
                <a:defRPr/>
              </a:pPr>
              <a:t>13/11/2025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FCB3E4-3B10-477B-905E-94A0F3F74F2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1442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0D0A3-7F53-4DAD-9D37-57952FE35ABF}" type="datetimeFigureOut">
              <a:rPr lang="fr-FR"/>
              <a:pPr>
                <a:defRPr/>
              </a:pPr>
              <a:t>13/11/2025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445E40-D5BA-4AAC-BD33-D190730F268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3233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5A0CA2C-374C-4097-BAFD-E39861B94A9E}" type="datetimeFigureOut">
              <a:rPr lang="fr-FR"/>
              <a:pPr>
                <a:defRPr/>
              </a:pPr>
              <a:t>13/11/2025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6DFB3313-F526-485A-B41E-A355FB361A8D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00166" y="1785926"/>
            <a:ext cx="6000361" cy="286232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  <a:cs typeface="+mn-cs"/>
              </a:rPr>
              <a:t>Les beaux villages de France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  <a:cs typeface="+mn-cs"/>
              </a:rPr>
              <a:t>La région Bourgogne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  <a:cs typeface="+mn-cs"/>
              </a:rPr>
              <a:t>La Saône et Loire 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6165304"/>
            <a:ext cx="2543175" cy="5048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  <p:sndAc>
          <p:stSnd loop="1">
            <p:snd r:embed="rId2" name="sound003.wav"/>
          </p:stSnd>
        </p:sndAc>
      </p:transition>
    </mc:Choice>
    <mc:Fallback>
      <p:transition spd="slow" advTm="3000">
        <p:fade/>
        <p:sndAc>
          <p:stSnd loop="1">
            <p:snd r:embed="rId2" name="sound00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3" descr="D:\DOCUMENTS\GALERIES\DIAPORAMAS\CHARGEMENTS A VENIR\saone et loire\800px-Bourbon-Lancy_FR_(march_2008)_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571500"/>
            <a:ext cx="7199312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8" name="ZoneTexte 2"/>
          <p:cNvSpPr txBox="1">
            <a:spLocks noChangeArrowheads="1"/>
          </p:cNvSpPr>
          <p:nvPr/>
        </p:nvSpPr>
        <p:spPr bwMode="auto">
          <a:xfrm>
            <a:off x="928688" y="6000750"/>
            <a:ext cx="1928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Bourbon Lancy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D:\DOCUMENTS\GALERIES\DIAPORAMAS\CHARGEMENTS A VENIR\saone et loire\800px-Bourbon-Lancy_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928688"/>
            <a:ext cx="7199313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2" name="ZoneTexte 2"/>
          <p:cNvSpPr txBox="1">
            <a:spLocks noChangeArrowheads="1"/>
          </p:cNvSpPr>
          <p:nvPr/>
        </p:nvSpPr>
        <p:spPr bwMode="auto">
          <a:xfrm>
            <a:off x="1000125" y="5715000"/>
            <a:ext cx="19288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Bourbon Lancy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D:\DOCUMENTS\GALERIES\DIAPORAMAS\CHARGEMENTS A VENIR\saone et loire\800px-Cluny_Farinier_depuis_clocher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785813"/>
            <a:ext cx="7199312" cy="487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6" name="ZoneTexte 2"/>
          <p:cNvSpPr txBox="1">
            <a:spLocks noChangeArrowheads="1"/>
          </p:cNvSpPr>
          <p:nvPr/>
        </p:nvSpPr>
        <p:spPr bwMode="auto">
          <a:xfrm>
            <a:off x="857250" y="5715000"/>
            <a:ext cx="19288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Bourbon Lancy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D:\DOCUMENTS\GALERIES\DIAPORAMAS\CHARGEMENTS A VENIR\saone et loire\ph71_marcign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714375"/>
            <a:ext cx="7199313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0" name="ZoneTexte 2"/>
          <p:cNvSpPr txBox="1">
            <a:spLocks noChangeArrowheads="1"/>
          </p:cNvSpPr>
          <p:nvPr/>
        </p:nvSpPr>
        <p:spPr bwMode="auto">
          <a:xfrm>
            <a:off x="1000125" y="6072188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Marcigny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D:\DOCUMENTS\GALERIES\DIAPORAMAS\CHARGEMENTS A VENIR\saone et loire\ph71_couche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933450"/>
            <a:ext cx="6572250" cy="499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4" name="ZoneTexte 2"/>
          <p:cNvSpPr txBox="1">
            <a:spLocks noChangeArrowheads="1"/>
          </p:cNvSpPr>
          <p:nvPr/>
        </p:nvSpPr>
        <p:spPr bwMode="auto">
          <a:xfrm>
            <a:off x="1214438" y="6000750"/>
            <a:ext cx="1928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Cluny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D:\DOCUMENTS\GALERIES\DIAPORAMAS\CHARGEMENTS A VENIR\saone et loire\800px-Cluny_Tours_et_Clocher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785813"/>
            <a:ext cx="7199312" cy="474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8" name="ZoneTexte 2"/>
          <p:cNvSpPr txBox="1">
            <a:spLocks noChangeArrowheads="1"/>
          </p:cNvSpPr>
          <p:nvPr/>
        </p:nvSpPr>
        <p:spPr bwMode="auto">
          <a:xfrm>
            <a:off x="1000125" y="5643563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Cluny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D:\DOCUMENTS\GALERIES\DIAPORAMAS\CHARGEMENTS A VENIR\saone et loire\522px-Cluny-Abtei-Ostfluegel-mtob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571500"/>
            <a:ext cx="4697412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2" name="ZoneTexte 2"/>
          <p:cNvSpPr txBox="1">
            <a:spLocks noChangeArrowheads="1"/>
          </p:cNvSpPr>
          <p:nvPr/>
        </p:nvSpPr>
        <p:spPr bwMode="auto">
          <a:xfrm>
            <a:off x="2214563" y="6000750"/>
            <a:ext cx="1928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Cluny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D:\DOCUMENTS\GALERIES\DIAPORAMAS\CHARGEMENTS A VENIR\saone et loire\ph71_clun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357188"/>
            <a:ext cx="6334125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" name="ZoneTexte 2"/>
          <p:cNvSpPr txBox="1">
            <a:spLocks noChangeArrowheads="1"/>
          </p:cNvSpPr>
          <p:nvPr/>
        </p:nvSpPr>
        <p:spPr bwMode="auto">
          <a:xfrm>
            <a:off x="1428750" y="6215063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Cluny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DOCUMENTS\GALERIES\DIAPORAMAS\CHARGEMENTS A VENIR\saone et loire\800px-Panorama_Abbaye_de_Clun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655638"/>
            <a:ext cx="7199312" cy="527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0" name="ZoneTexte 2"/>
          <p:cNvSpPr txBox="1">
            <a:spLocks noChangeArrowheads="1"/>
          </p:cNvSpPr>
          <p:nvPr/>
        </p:nvSpPr>
        <p:spPr bwMode="auto">
          <a:xfrm>
            <a:off x="928688" y="5929313"/>
            <a:ext cx="1928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Cluny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3" descr="D:\DOCUMENTS\GALERIES\DIAPORAMAS\CHARGEMENTS A VENIR\saone et loire\dscf299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63" y="600075"/>
            <a:ext cx="7199312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4" name="ZoneTexte 2"/>
          <p:cNvSpPr txBox="1">
            <a:spLocks noChangeArrowheads="1"/>
          </p:cNvSpPr>
          <p:nvPr/>
        </p:nvSpPr>
        <p:spPr bwMode="auto">
          <a:xfrm>
            <a:off x="928688" y="6072188"/>
            <a:ext cx="1928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La Clayette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D:\DOCUMENTS\GALERIES\DIAPORAMAS\CHARGEMENTS A VENIR\saone et loire\ph71_laclayette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5" y="947738"/>
            <a:ext cx="6610350" cy="496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8" name="ZoneTexte 2"/>
          <p:cNvSpPr txBox="1">
            <a:spLocks noChangeArrowheads="1"/>
          </p:cNvSpPr>
          <p:nvPr/>
        </p:nvSpPr>
        <p:spPr bwMode="auto">
          <a:xfrm>
            <a:off x="1285875" y="6000750"/>
            <a:ext cx="19288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La Clayette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D:\DOCUMENTS\GALERIES\DIAPORAMAS\CHARGEMENTS A VENIR\saone et loire\ph71_anzyleduc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642938"/>
            <a:ext cx="7199312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2" name="ZoneTexte 2"/>
          <p:cNvSpPr txBox="1">
            <a:spLocks noChangeArrowheads="1"/>
          </p:cNvSpPr>
          <p:nvPr/>
        </p:nvSpPr>
        <p:spPr bwMode="auto">
          <a:xfrm>
            <a:off x="928688" y="6072188"/>
            <a:ext cx="1928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Anzy le Duc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D:\DOCUMENTS\GALERIES\DIAPORAMAS\CHARGEMENTS A VENIR\saone et loire\ph71_bellevesvre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785813"/>
            <a:ext cx="64770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6" name="ZoneTexte 2"/>
          <p:cNvSpPr txBox="1">
            <a:spLocks noChangeArrowheads="1"/>
          </p:cNvSpPr>
          <p:nvPr/>
        </p:nvSpPr>
        <p:spPr bwMode="auto">
          <a:xfrm>
            <a:off x="1285875" y="6072188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Bellevesvre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D:\DOCUMENTS\GALERIES\DIAPORAMAS\CHARGEMENTS A VENIR\saone et loire\ph71_berzelaville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463" y="1076325"/>
            <a:ext cx="6315075" cy="470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0" name="ZoneTexte 2"/>
          <p:cNvSpPr txBox="1">
            <a:spLocks noChangeArrowheads="1"/>
          </p:cNvSpPr>
          <p:nvPr/>
        </p:nvSpPr>
        <p:spPr bwMode="auto">
          <a:xfrm>
            <a:off x="1428750" y="5786438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Berzé la Ville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D:\DOCUMENTS\GALERIES\DIAPORAMAS\CHARGEMENTS A VENIR\saone et loire\ph71_berzelechatel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75" y="1023938"/>
            <a:ext cx="6953250" cy="481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4" name="ZoneTexte 2"/>
          <p:cNvSpPr txBox="1">
            <a:spLocks noChangeArrowheads="1"/>
          </p:cNvSpPr>
          <p:nvPr/>
        </p:nvSpPr>
        <p:spPr bwMode="auto">
          <a:xfrm>
            <a:off x="1071563" y="5929313"/>
            <a:ext cx="1928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Berzelec le Châtel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D:\DOCUMENTS\GALERIES\DIAPORAMAS\CHARGEMENTS A VENIR\saone et loire\ph71_blanot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852488"/>
            <a:ext cx="6715125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8" name="ZoneTexte 2"/>
          <p:cNvSpPr txBox="1">
            <a:spLocks noChangeArrowheads="1"/>
          </p:cNvSpPr>
          <p:nvPr/>
        </p:nvSpPr>
        <p:spPr bwMode="auto">
          <a:xfrm>
            <a:off x="1214438" y="6072188"/>
            <a:ext cx="1928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Blanot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D:\DOCUMENTS\GALERIES\DIAPORAMAS\CHARGEMENTS A VENIR\saone et loire\ph71_bourbonlanc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50" y="757238"/>
            <a:ext cx="5219700" cy="534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2" name="ZoneTexte 2"/>
          <p:cNvSpPr txBox="1">
            <a:spLocks noChangeArrowheads="1"/>
          </p:cNvSpPr>
          <p:nvPr/>
        </p:nvSpPr>
        <p:spPr bwMode="auto">
          <a:xfrm>
            <a:off x="1857375" y="6072188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Bourbon Lancy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D:\DOCUMENTS\GALERIES\DIAPORAMAS\CHARGEMENTS A VENIR\saone et loire\ph71_brancio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763" y="847725"/>
            <a:ext cx="6848475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6" name="ZoneTexte 2"/>
          <p:cNvSpPr txBox="1">
            <a:spLocks noChangeArrowheads="1"/>
          </p:cNvSpPr>
          <p:nvPr/>
        </p:nvSpPr>
        <p:spPr bwMode="auto">
          <a:xfrm>
            <a:off x="1143000" y="6072188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Brancion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D:\DOCUMENTS\GALERIES\DIAPORAMAS\CHARGEMENTS A VENIR\saone et loire\ph71_bux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571500"/>
            <a:ext cx="7199313" cy="545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0" name="ZoneTexte 2"/>
          <p:cNvSpPr txBox="1">
            <a:spLocks noChangeArrowheads="1"/>
          </p:cNvSpPr>
          <p:nvPr/>
        </p:nvSpPr>
        <p:spPr bwMode="auto">
          <a:xfrm>
            <a:off x="1000125" y="6072188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Buxy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D:\DOCUMENTS\GALERIES\DIAPORAMAS\CHARGEMENTS A VENIR\saone et loire\ph71_chane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738" y="962025"/>
            <a:ext cx="6486525" cy="493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ZoneTexte 2"/>
          <p:cNvSpPr txBox="1">
            <a:spLocks noChangeArrowheads="1"/>
          </p:cNvSpPr>
          <p:nvPr/>
        </p:nvSpPr>
        <p:spPr bwMode="auto">
          <a:xfrm>
            <a:off x="1285875" y="5929313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Chanes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D:\DOCUMENTS\GALERIES\DIAPORAMAS\CHARGEMENTS A VENIR\saone et loire\ph71_chapaize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928688"/>
            <a:ext cx="6572250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8" name="ZoneTexte 2"/>
          <p:cNvSpPr txBox="1">
            <a:spLocks noChangeArrowheads="1"/>
          </p:cNvSpPr>
          <p:nvPr/>
        </p:nvSpPr>
        <p:spPr bwMode="auto">
          <a:xfrm>
            <a:off x="1214438" y="5929313"/>
            <a:ext cx="1928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Chapaize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D:\DOCUMENTS\GALERIES\DIAPORAMAS\CHARGEMENTS A VENIR\saone et loire\ph71_charolle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976313"/>
            <a:ext cx="6762750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2" name="ZoneTexte 2"/>
          <p:cNvSpPr txBox="1">
            <a:spLocks noChangeArrowheads="1"/>
          </p:cNvSpPr>
          <p:nvPr/>
        </p:nvSpPr>
        <p:spPr bwMode="auto">
          <a:xfrm>
            <a:off x="1143000" y="5929313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Charolles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D:\DOCUMENTS\GALERIES\DIAPORAMAS\CHARGEMENTS A VENIR\saone et loire\ph71_chassela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388" y="823913"/>
            <a:ext cx="6753225" cy="521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6" name="ZoneTexte 2"/>
          <p:cNvSpPr txBox="1">
            <a:spLocks noChangeArrowheads="1"/>
          </p:cNvSpPr>
          <p:nvPr/>
        </p:nvSpPr>
        <p:spPr bwMode="auto">
          <a:xfrm>
            <a:off x="1143000" y="6072188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Chasselas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D:\DOCUMENTS\GALERIES\DIAPORAMAS\CHARGEMENTS A VENIR\saone et loire\ph71_cuiseaux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463" y="657225"/>
            <a:ext cx="7077075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0" name="ZoneTexte 2"/>
          <p:cNvSpPr txBox="1">
            <a:spLocks noChangeArrowheads="1"/>
          </p:cNvSpPr>
          <p:nvPr/>
        </p:nvSpPr>
        <p:spPr bwMode="auto">
          <a:xfrm>
            <a:off x="1071563" y="6215063"/>
            <a:ext cx="1928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Cuiseaux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D:\DOCUMENTS\GALERIES\DIAPORAMAS\CHARGEMENTS A VENIR\saone et loire\ph71_cuiser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428625"/>
            <a:ext cx="4572000" cy="546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4" name="ZoneTexte 2"/>
          <p:cNvSpPr txBox="1">
            <a:spLocks noChangeArrowheads="1"/>
          </p:cNvSpPr>
          <p:nvPr/>
        </p:nvSpPr>
        <p:spPr bwMode="auto">
          <a:xfrm>
            <a:off x="2286000" y="5929313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Cuisery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D:\DOCUMENTS\GALERIES\DIAPORAMAS\CHARGEMENTS A VENIR\saone et loire\ph71_givr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563" y="895350"/>
            <a:ext cx="6238875" cy="506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8" name="ZoneTexte 2"/>
          <p:cNvSpPr txBox="1">
            <a:spLocks noChangeArrowheads="1"/>
          </p:cNvSpPr>
          <p:nvPr/>
        </p:nvSpPr>
        <p:spPr bwMode="auto">
          <a:xfrm>
            <a:off x="1428750" y="6000750"/>
            <a:ext cx="19288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Givry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D:\DOCUMENTS\GALERIES\DIAPORAMAS\CHARGEMENTS A VENIR\saone et loire\ph71_lachapellesousbrancio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790575"/>
            <a:ext cx="6762750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2" name="ZoneTexte 2"/>
          <p:cNvSpPr txBox="1">
            <a:spLocks noChangeArrowheads="1"/>
          </p:cNvSpPr>
          <p:nvPr/>
        </p:nvSpPr>
        <p:spPr bwMode="auto">
          <a:xfrm>
            <a:off x="1143000" y="6143625"/>
            <a:ext cx="2428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La Chapelle sous Brancion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D:\DOCUMENTS\GALERIES\DIAPORAMAS\CHARGEMENTS A VENIR\saone et loire\ph71_laive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113" y="966788"/>
            <a:ext cx="6581775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6" name="ZoneTexte 2"/>
          <p:cNvSpPr txBox="1">
            <a:spLocks noChangeArrowheads="1"/>
          </p:cNvSpPr>
          <p:nvPr/>
        </p:nvSpPr>
        <p:spPr bwMode="auto">
          <a:xfrm>
            <a:off x="1214438" y="5929313"/>
            <a:ext cx="1928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Laives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D:\DOCUMENTS\GALERIES\DIAPORAMAS\CHARGEMENTS A VENIR\saone et loire\ph71_louhan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804863"/>
            <a:ext cx="7277100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0" name="ZoneTexte 2"/>
          <p:cNvSpPr txBox="1">
            <a:spLocks noChangeArrowheads="1"/>
          </p:cNvSpPr>
          <p:nvPr/>
        </p:nvSpPr>
        <p:spPr bwMode="auto">
          <a:xfrm>
            <a:off x="928688" y="6072188"/>
            <a:ext cx="1928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Louans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D:\DOCUMENTS\GALERIES\DIAPORAMAS\CHARGEMENTS A VENIR\saone et loire\ph71_mercure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088" y="804863"/>
            <a:ext cx="5457825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4" name="ZoneTexte 2"/>
          <p:cNvSpPr txBox="1">
            <a:spLocks noChangeArrowheads="1"/>
          </p:cNvSpPr>
          <p:nvPr/>
        </p:nvSpPr>
        <p:spPr bwMode="auto">
          <a:xfrm>
            <a:off x="1857375" y="6072188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Mercurey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D:\DOCUMENTS\GALERIES\DIAPORAMAS\CHARGEMENTS A VENIR\saone et loire\ph71_oye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857250"/>
            <a:ext cx="6480175" cy="474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8" name="ZoneTexte 2"/>
          <p:cNvSpPr txBox="1">
            <a:spLocks noChangeArrowheads="1"/>
          </p:cNvSpPr>
          <p:nvPr/>
        </p:nvSpPr>
        <p:spPr bwMode="auto">
          <a:xfrm>
            <a:off x="1357313" y="5643563"/>
            <a:ext cx="1928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Oyet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D:\DOCUMENTS\GALERIES\DIAPORAMAS\CHARGEMENTS A VENIR\saone et loire\ph71_rull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688" y="904875"/>
            <a:ext cx="6524625" cy="504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2" name="ZoneTexte 2"/>
          <p:cNvSpPr txBox="1">
            <a:spLocks noChangeArrowheads="1"/>
          </p:cNvSpPr>
          <p:nvPr/>
        </p:nvSpPr>
        <p:spPr bwMode="auto">
          <a:xfrm>
            <a:off x="1285875" y="6000750"/>
            <a:ext cx="19288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Rully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 descr="D:\DOCUMENTS\GALERIES\DIAPORAMAS\CHARGEMENTS A VENIR\saone et loire\ph71_salornaysurguye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428625"/>
            <a:ext cx="7124700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6" name="ZoneTexte 2"/>
          <p:cNvSpPr txBox="1">
            <a:spLocks noChangeArrowheads="1"/>
          </p:cNvSpPr>
          <p:nvPr/>
        </p:nvSpPr>
        <p:spPr bwMode="auto">
          <a:xfrm>
            <a:off x="1000125" y="6072188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Salomay sur Guyet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 descr="D:\DOCUMENTS\GALERIES\DIAPORAMAS\CHARGEMENTS A VENIR\saone et loire\ph71_semurenbrionnais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63" y="857250"/>
            <a:ext cx="7199312" cy="466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0" name="ZoneTexte 2"/>
          <p:cNvSpPr txBox="1">
            <a:spLocks noChangeArrowheads="1"/>
          </p:cNvSpPr>
          <p:nvPr/>
        </p:nvSpPr>
        <p:spPr bwMode="auto">
          <a:xfrm>
            <a:off x="1000125" y="5643563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Semur en Brionnais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D:\DOCUMENTS\GALERIES\DIAPORAMAS\CHARGEMENTS A VENIR\saone et loire\ph71_semurenbrionnais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0" y="960438"/>
            <a:ext cx="719931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4" name="ZoneTexte 2"/>
          <p:cNvSpPr txBox="1">
            <a:spLocks noChangeArrowheads="1"/>
          </p:cNvSpPr>
          <p:nvPr/>
        </p:nvSpPr>
        <p:spPr bwMode="auto">
          <a:xfrm>
            <a:off x="1000125" y="5786438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Semur en Brionnais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D:\DOCUMENTS\GALERIES\DIAPORAMAS\CHARGEMENTS A VENIR\saone et loire\ph71_semurenbrionnais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428625"/>
            <a:ext cx="4714875" cy="561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8" name="ZoneTexte 2"/>
          <p:cNvSpPr txBox="1">
            <a:spLocks noChangeArrowheads="1"/>
          </p:cNvSpPr>
          <p:nvPr/>
        </p:nvSpPr>
        <p:spPr bwMode="auto">
          <a:xfrm>
            <a:off x="2214563" y="6072188"/>
            <a:ext cx="1928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Semur en Brionnais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2" descr="D:\DOCUMENTS\GALERIES\DIAPORAMAS\CHARGEMENTS A VENIR\saone et loire\ph71_semurenbrionnais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500063"/>
            <a:ext cx="4924425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2" name="ZoneTexte 2"/>
          <p:cNvSpPr txBox="1">
            <a:spLocks noChangeArrowheads="1"/>
          </p:cNvSpPr>
          <p:nvPr/>
        </p:nvSpPr>
        <p:spPr bwMode="auto">
          <a:xfrm>
            <a:off x="2000250" y="6072188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Semur en Brionnais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 descr="D:\DOCUMENTS\GALERIES\DIAPORAMAS\CHARGEMENTS A VENIR\saone et loire\ph71_solutrepouill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690563"/>
            <a:ext cx="7199313" cy="531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6" name="ZoneTexte 2"/>
          <p:cNvSpPr txBox="1">
            <a:spLocks noChangeArrowheads="1"/>
          </p:cNvSpPr>
          <p:nvPr/>
        </p:nvSpPr>
        <p:spPr bwMode="auto">
          <a:xfrm>
            <a:off x="1000125" y="6000750"/>
            <a:ext cx="19288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Solutré Pouilly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 descr="D:\DOCUMENTS\GALERIES\DIAPORAMAS\CHARGEMENTS A VENIR\saone et loire\ph71_stberainsurdheune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909638"/>
            <a:ext cx="6553200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0" name="ZoneTexte 2"/>
          <p:cNvSpPr txBox="1">
            <a:spLocks noChangeArrowheads="1"/>
          </p:cNvSpPr>
          <p:nvPr/>
        </p:nvSpPr>
        <p:spPr bwMode="auto">
          <a:xfrm>
            <a:off x="1214438" y="6000750"/>
            <a:ext cx="2571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Saint Bérain sur Dheune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 descr="D:\DOCUMENTS\GALERIES\DIAPORAMAS\CHARGEMENTS A VENIR\saone et loire\ph71_stdesert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500063"/>
            <a:ext cx="7199312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4" name="ZoneTexte 2"/>
          <p:cNvSpPr txBox="1">
            <a:spLocks noChangeArrowheads="1"/>
          </p:cNvSpPr>
          <p:nvPr/>
        </p:nvSpPr>
        <p:spPr bwMode="auto">
          <a:xfrm>
            <a:off x="1000125" y="5929313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Saint Désert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2" descr="D:\DOCUMENTS\GALERIES\DIAPORAMAS\CHARGEMENTS A VENIR\saone et loire\ph71_stverand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428625"/>
            <a:ext cx="7199313" cy="537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8" name="ZoneTexte 2"/>
          <p:cNvSpPr txBox="1">
            <a:spLocks noChangeArrowheads="1"/>
          </p:cNvSpPr>
          <p:nvPr/>
        </p:nvSpPr>
        <p:spPr bwMode="auto">
          <a:xfrm>
            <a:off x="1000125" y="5929313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Saint Vérand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2" descr="D:\DOCUMENTS\GALERIES\DIAPORAMAS\CHARGEMENTS A VENIR\saone et loire\ph71_uchizy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428625"/>
            <a:ext cx="7248525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2" name="ZoneTexte 2"/>
          <p:cNvSpPr txBox="1">
            <a:spLocks noChangeArrowheads="1"/>
          </p:cNvSpPr>
          <p:nvPr/>
        </p:nvSpPr>
        <p:spPr bwMode="auto">
          <a:xfrm>
            <a:off x="928688" y="5929313"/>
            <a:ext cx="1928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Uchizy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2" descr="D:\DOCUMENTS\GALERIES\DIAPORAMAS\CHARGEMENTS A VENIR\saone et loire\photo_semur-en-brionnai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714375"/>
            <a:ext cx="6972300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6" name="ZoneTexte 2"/>
          <p:cNvSpPr txBox="1">
            <a:spLocks noChangeArrowheads="1"/>
          </p:cNvSpPr>
          <p:nvPr/>
        </p:nvSpPr>
        <p:spPr bwMode="auto">
          <a:xfrm>
            <a:off x="1000125" y="5643563"/>
            <a:ext cx="19288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Semur en Brionnais</a:t>
            </a:r>
            <a:endParaRPr lang="fr-FR" altLang="fr-FR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2" descr="D:\DOCUMENTS\GALERIES\DIAPORAMAS\CHARGEMENTS A VENIR\saone et loire\ph71_ucho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857250"/>
            <a:ext cx="7191375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0" name="ZoneTexte 2"/>
          <p:cNvSpPr txBox="1">
            <a:spLocks noChangeArrowheads="1"/>
          </p:cNvSpPr>
          <p:nvPr/>
        </p:nvSpPr>
        <p:spPr bwMode="auto">
          <a:xfrm>
            <a:off x="1835150" y="6215063"/>
            <a:ext cx="10223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latin typeface="Calibri" panose="020F0502020204030204" pitchFamily="34" charset="0"/>
              </a:rPr>
              <a:t> </a:t>
            </a:r>
            <a:r>
              <a:rPr lang="fr-FR" altLang="fr-FR" sz="1400" b="1">
                <a:solidFill>
                  <a:srgbClr val="FFC000"/>
                </a:solidFill>
                <a:latin typeface="Harrington" panose="04040505050A02020702" pitchFamily="82" charset="0"/>
              </a:rPr>
              <a:t>Uchon</a:t>
            </a:r>
            <a:endParaRPr lang="fr-FR" altLang="fr-FR" b="1">
              <a:latin typeface="Calibri" panose="020F05020202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71934" y="71414"/>
            <a:ext cx="910827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  <a:cs typeface="+mn-cs"/>
              </a:rPr>
              <a:t>Fin</a:t>
            </a:r>
          </a:p>
        </p:txBody>
      </p:sp>
      <p:pic>
        <p:nvPicPr>
          <p:cNvPr id="58373" name="Picture 5" descr="Perroquet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6975"/>
            <a:ext cx="10255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</Words>
  <Application>Microsoft Office PowerPoint</Application>
  <PresentationFormat>Affichage à l'écran (4:3)</PresentationFormat>
  <Paragraphs>50</Paragraphs>
  <Slides>45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49" baseType="lpstr">
      <vt:lpstr>Arial</vt:lpstr>
      <vt:lpstr>Calibri</vt:lpstr>
      <vt:lpstr>Harrington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Beaux village de Bourgogne </dc:title>
  <dc:creator/>
  <cp:lastModifiedBy/>
  <cp:revision>12</cp:revision>
  <dcterms:created xsi:type="dcterms:W3CDTF">2010-09-25T14:09:11Z</dcterms:created>
  <dcterms:modified xsi:type="dcterms:W3CDTF">2025-11-13T19:12:49Z</dcterms:modified>
</cp:coreProperties>
</file>