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396" r:id="rId2"/>
    <p:sldId id="349" r:id="rId3"/>
    <p:sldId id="410" r:id="rId4"/>
    <p:sldId id="268" r:id="rId5"/>
    <p:sldId id="387" r:id="rId6"/>
    <p:sldId id="414" r:id="rId7"/>
    <p:sldId id="415" r:id="rId8"/>
    <p:sldId id="262" r:id="rId9"/>
    <p:sldId id="412" r:id="rId10"/>
    <p:sldId id="413" r:id="rId11"/>
    <p:sldId id="417" r:id="rId12"/>
    <p:sldId id="418" r:id="rId13"/>
    <p:sldId id="261" r:id="rId14"/>
    <p:sldId id="421" r:id="rId15"/>
    <p:sldId id="419" r:id="rId16"/>
    <p:sldId id="433" r:id="rId17"/>
    <p:sldId id="422" r:id="rId18"/>
    <p:sldId id="424" r:id="rId19"/>
    <p:sldId id="425" r:id="rId20"/>
    <p:sldId id="292" r:id="rId21"/>
    <p:sldId id="335" r:id="rId22"/>
    <p:sldId id="279" r:id="rId23"/>
    <p:sldId id="436" r:id="rId24"/>
    <p:sldId id="440" r:id="rId25"/>
    <p:sldId id="423" r:id="rId26"/>
    <p:sldId id="266" r:id="rId27"/>
    <p:sldId id="434" r:id="rId28"/>
    <p:sldId id="435" r:id="rId29"/>
    <p:sldId id="438" r:id="rId30"/>
    <p:sldId id="325" r:id="rId31"/>
    <p:sldId id="299" r:id="rId32"/>
    <p:sldId id="281" r:id="rId33"/>
    <p:sldId id="312" r:id="rId34"/>
    <p:sldId id="321" r:id="rId35"/>
    <p:sldId id="429" r:id="rId36"/>
    <p:sldId id="427" r:id="rId37"/>
    <p:sldId id="324" r:id="rId38"/>
    <p:sldId id="331" r:id="rId39"/>
    <p:sldId id="276" r:id="rId40"/>
    <p:sldId id="291" r:id="rId41"/>
    <p:sldId id="364" r:id="rId42"/>
    <p:sldId id="370" r:id="rId43"/>
    <p:sldId id="428" r:id="rId44"/>
    <p:sldId id="343" r:id="rId45"/>
    <p:sldId id="359" r:id="rId46"/>
    <p:sldId id="353" r:id="rId47"/>
    <p:sldId id="357" r:id="rId48"/>
    <p:sldId id="430" r:id="rId49"/>
    <p:sldId id="373" r:id="rId50"/>
    <p:sldId id="354" r:id="rId51"/>
    <p:sldId id="431" r:id="rId52"/>
    <p:sldId id="310" r:id="rId53"/>
    <p:sldId id="338" r:id="rId54"/>
    <p:sldId id="351" r:id="rId55"/>
    <p:sldId id="401" r:id="rId56"/>
    <p:sldId id="402" r:id="rId57"/>
    <p:sldId id="403" r:id="rId58"/>
    <p:sldId id="437" r:id="rId59"/>
    <p:sldId id="439" r:id="rId60"/>
    <p:sldId id="426" r:id="rId6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0aVloYLvDfdRDFlaL8IEkA==" hashData="u67pXUSs19zKRBmya6EnN7lYcJ89Zj4TaEvbLerjKixEOZKx8hgHUp94T4D0YtWvEpxIUvt08WdIgBtMwMvZB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83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6D5D8-6ED9-450F-8F1C-2319D60254AE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04E7E-9231-4E47-839F-7C9C84610491}" type="slidenum">
              <a:rPr lang="hu-HU" altLang="fr-FR"/>
              <a:pPr/>
              <a:t>‹N°›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293747288"/>
      </p:ext>
    </p:extLst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99568-AA90-43F5-A426-05C00AB6D7D3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E9658-6D94-43B3-A1DD-C22D2D3EE6A6}" type="slidenum">
              <a:rPr lang="hu-HU" altLang="fr-FR"/>
              <a:pPr/>
              <a:t>‹N°›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2789861980"/>
      </p:ext>
    </p:extLst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5D598-F59D-4BE7-8814-B857EB431C78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E9DB41-03B5-4C78-9B14-1D91AF6D140A}" type="slidenum">
              <a:rPr lang="hu-HU" altLang="fr-FR"/>
              <a:pPr/>
              <a:t>‹N°›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612142440"/>
      </p:ext>
    </p:extLst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D124D-A7E4-400F-95F7-B3D7162DD99F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06AE29-85E0-44A7-82BF-AD14DD6D6E15}" type="slidenum">
              <a:rPr lang="hu-HU" altLang="fr-FR"/>
              <a:pPr/>
              <a:t>‹N°›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2511745541"/>
      </p:ext>
    </p:extLst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922E3-DB02-4432-95BE-B2809534359A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F7DEFE-5C31-4847-9FB0-267E77AD4D69}" type="slidenum">
              <a:rPr lang="hu-HU" altLang="fr-FR"/>
              <a:pPr/>
              <a:t>‹N°›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872702124"/>
      </p:ext>
    </p:extLst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7DA6F-F05F-4548-B715-221CF2441A10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B15CEC-FE01-4DCE-AD1D-7A7237B9577E}" type="slidenum">
              <a:rPr lang="hu-HU" altLang="fr-FR"/>
              <a:pPr/>
              <a:t>‹N°›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3796737807"/>
      </p:ext>
    </p:extLst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9C3E7-16EA-49DD-8EC0-A3B8E8D545AC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9D0429-A8BB-4685-9988-28DEEDEEF621}" type="slidenum">
              <a:rPr lang="hu-HU" altLang="fr-FR"/>
              <a:pPr/>
              <a:t>‹N°›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1817564260"/>
      </p:ext>
    </p:extLst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1BC5C-DA16-446A-A0A2-CFA14A88B851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F15A1E-6A09-49C0-B985-F60AD168F725}" type="slidenum">
              <a:rPr lang="hu-HU" altLang="fr-FR"/>
              <a:pPr/>
              <a:t>‹N°›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682456757"/>
      </p:ext>
    </p:extLst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3EC18-B014-428E-A9BB-3EB87B8D6096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C31BC-90D3-4D98-BDB6-992A62AB497E}" type="slidenum">
              <a:rPr lang="hu-HU" altLang="fr-FR"/>
              <a:pPr/>
              <a:t>‹N°›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3183856678"/>
      </p:ext>
    </p:extLst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1FB61-8F7F-40D5-ADF4-83FD519D95A6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C8F3A5-DFC7-49B1-9395-7AB2494C1F53}" type="slidenum">
              <a:rPr lang="hu-HU" altLang="fr-FR"/>
              <a:pPr/>
              <a:t>‹N°›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364231342"/>
      </p:ext>
    </p:extLst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35DFF-4B25-412C-AF71-B998FBFC6FBE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2D649-5399-49D6-B9B3-2DD641E7B542}" type="slidenum">
              <a:rPr lang="hu-HU" altLang="fr-FR"/>
              <a:pPr/>
              <a:t>‹N°›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1175275759"/>
      </p:ext>
    </p:extLst>
  </p:cSld>
  <p:clrMapOvr>
    <a:masterClrMapping/>
  </p:clrMapOvr>
  <p:transition spd="slow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fr-FR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fr-FR" smtClean="0"/>
              <a:t>Mintaszöveg szerkesztése</a:t>
            </a:r>
          </a:p>
          <a:p>
            <a:pPr lvl="1"/>
            <a:r>
              <a:rPr lang="hu-HU" altLang="fr-FR" smtClean="0"/>
              <a:t>Második szint</a:t>
            </a:r>
          </a:p>
          <a:p>
            <a:pPr lvl="2"/>
            <a:r>
              <a:rPr lang="hu-HU" altLang="fr-FR" smtClean="0"/>
              <a:t>Harmadik szint</a:t>
            </a:r>
          </a:p>
          <a:p>
            <a:pPr lvl="3"/>
            <a:r>
              <a:rPr lang="hu-HU" altLang="fr-FR" smtClean="0"/>
              <a:t>Negyedik szint</a:t>
            </a:r>
          </a:p>
          <a:p>
            <a:pPr lvl="4"/>
            <a:r>
              <a:rPr lang="hu-HU" altLang="fr-FR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3721CB-B0CE-44E4-9A08-E7FBA9936BC6}" type="datetimeFigureOut">
              <a:rPr lang="hu-HU"/>
              <a:pPr>
                <a:defRPr/>
              </a:pPr>
              <a:t>2025. 11. 10.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6D377D45-FEA0-485F-A602-1380E01D3BFD}" type="slidenum">
              <a:rPr lang="hu-HU" altLang="fr-FR"/>
              <a:pPr/>
              <a:t>‹N°›</a:t>
            </a:fld>
            <a:endParaRPr lang="hu-HU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ag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Kép 3" descr="613px-Heraldic_Crown_of_the_Queen_Consort_of_Spain.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142875"/>
            <a:ext cx="1662113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Espag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268413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Automatique 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288"/>
            <a:ext cx="2303463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9" name="WordArt 7"/>
          <p:cNvSpPr>
            <a:spLocks noChangeArrowheads="1" noChangeShapeType="1" noTextEdit="1"/>
          </p:cNvSpPr>
          <p:nvPr/>
        </p:nvSpPr>
        <p:spPr bwMode="auto">
          <a:xfrm>
            <a:off x="2555875" y="4797425"/>
            <a:ext cx="3313113" cy="18446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BARCELONE</a:t>
            </a:r>
          </a:p>
        </p:txBody>
      </p:sp>
    </p:spTree>
  </p:cSld>
  <p:clrMapOvr>
    <a:masterClrMapping/>
  </p:clrMapOvr>
  <p:transition spd="slow" advTm="9000">
    <p:fade/>
    <p:sndAc>
      <p:stSnd>
        <p:snd r:embed="rId2" name="Barcelona - Freddie Mercury and Montserrat Caballé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Kép 1" descr="freddie y montse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0"/>
            <a:ext cx="8753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714348" y="571480"/>
            <a:ext cx="3239990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54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FFC0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estyle Script" pitchFamily="66" charset="0"/>
                <a:cs typeface="+mn-cs"/>
              </a:rPr>
              <a:t>Freddy Mercury</a:t>
            </a:r>
            <a:endParaRPr lang="hu-HU" sz="5400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gradFill flip="none" rotWithShape="1">
                <a:gsLst>
                  <a:gs pos="0">
                    <a:srgbClr val="FFC0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2700000" scaled="1"/>
                <a:tileRect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estyle Script" pitchFamily="66" charset="0"/>
              <a:cs typeface="+mn-cs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4572000" y="571480"/>
            <a:ext cx="3730509" cy="92333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54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estyle Script" pitchFamily="66" charset="0"/>
                <a:cs typeface="+mn-cs"/>
              </a:rPr>
              <a:t>Montserrat Caballé</a:t>
            </a:r>
            <a:endParaRPr lang="hu-HU" sz="5400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2700000" scaled="1"/>
                <a:tileRect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estyle Script" pitchFamily="66" charset="0"/>
              <a:cs typeface="+mn-cs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Kép 1" descr="BCN0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Kép 1" descr="1213566095ZE3ne5I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"/>
          <a:stretch>
            <a:fillRect/>
          </a:stretch>
        </p:blipFill>
        <p:spPr bwMode="auto">
          <a:xfrm>
            <a:off x="0" y="228600"/>
            <a:ext cx="9144000" cy="624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Kép 1" descr="sagfam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Kép 1" descr="Plaça d'Espanya 03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Kép 1" descr="Vegyes_kepek_barcelona_017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Kép 1" descr="118448860_b5ae8170a4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Kép 1" descr="barcelon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66"/>
          <a:stretch>
            <a:fillRect/>
          </a:stretch>
        </p:blipFill>
        <p:spPr bwMode="auto">
          <a:xfrm>
            <a:off x="0" y="428625"/>
            <a:ext cx="9144000" cy="584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Kép 1" descr="BCN_2007_08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Kép 1" descr="Barcelona_rambla 088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Kép 1" descr="barcelona-1.jpg"/>
          <p:cNvPicPr>
            <a:picLocks noChangeAspect="1"/>
          </p:cNvPicPr>
          <p:nvPr/>
        </p:nvPicPr>
        <p:blipFill>
          <a:blip r:embed="rId2">
            <a:lum bright="-3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Kép 1" descr="20061115_263_Figueres_Las_Ramblas_we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Kép 1" descr="las-ramblas-barcelona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Kép 1" descr="12248909959nYI8z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Kép 1" descr="barcelona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6"/>
          <a:stretch>
            <a:fillRect/>
          </a:stretch>
        </p:blipFill>
        <p:spPr bwMode="auto">
          <a:xfrm>
            <a:off x="0" y="0"/>
            <a:ext cx="9144000" cy="672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Kép 1" descr="ramblas_at_night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Kép 1" descr="barcelona1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Kép 2" descr="3541540043_cbde24522e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1975"/>
            <a:ext cx="9144000" cy="573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Kép 1" descr="B- Port of Barcelona II.JPG_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Kép 1" descr="HaJmi32DiHcBs9CnP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3" t="2953" r="2953" b="2953"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Kép 1" descr="2357054133_64da27af5e_o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Kép 1" descr="Barcelona Arce de Triumphe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Kép 1" descr="Parc+del+Laberint+d'Horta+Barcelona+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13"/>
            <a:ext cx="9144000" cy="653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Kép 1" descr="plaza-de-toros-left-barcelona-spain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Kép 1" descr="505656235_acce3e1c46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8"/>
          <a:stretch>
            <a:fillRect/>
          </a:stretch>
        </p:blipFill>
        <p:spPr bwMode="auto">
          <a:xfrm>
            <a:off x="0" y="0"/>
            <a:ext cx="9144000" cy="651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Kép 1" descr="fapados_barcelona_6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Kép 1" descr="chestnut-horse-las-ramblas-barcelona-spain-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Kép 1" descr="Spain.Barcelona.Art.Public.Codi.2804-1.Font.del.Gall.jpe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Kép 1" descr="dragon-umbrella-shop-las-ramblas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Kép 1" descr="barcelona4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Kép 1" descr="2459236127_5a824d11a2_o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Kép 1" descr="barcelona_place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Kép 1" descr="casa_mil_barcelona_spain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0"/>
            <a:ext cx="7315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Kép 1" descr="364490711_752f47c4ea_o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0"/>
            <a:ext cx="8099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Kép 1" descr="barcelona2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388"/>
            <a:ext cx="9144000" cy="649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Kép 1" descr="CasaCalvetFlickr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Kép 1" descr="Gaudi_barcel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Kép 1" descr="1254220610L99L5Dm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1463"/>
            <a:ext cx="9144000" cy="631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Kép 1" descr="124069388476v2mU6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Kép 1" descr="guell-crypt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Kép 1" descr="parc-guell-entrance.half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Kép 1" descr="Barcelona Guell7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Kép 1" descr="Salamander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Kép 1" descr="BIMG_2819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0"/>
            <a:ext cx="5572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Kép 1" descr="864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Kép 1" descr="barcelona_2_by_matmoon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Kép 1" descr="12089864587Mcfst6.jpg"/>
          <p:cNvPicPr>
            <a:picLocks noChangeAspect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Kép 1" descr="ParkGuell-3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Kép 1" descr="2955800070_cc6f2f0ec0_b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Kép 1" descr="2401232302_e57cecc46c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Kép 1" descr="Barcelona_Gaudi_park4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Kép 1" descr="Park_Güell_-_Viaducto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Kép 1" descr="011 - Barcelona - Park Guell.jpg.JPG"/>
          <p:cNvPicPr>
            <a:picLocks noChangeAspect="1"/>
          </p:cNvPicPr>
          <p:nvPr/>
        </p:nvPicPr>
        <p:blipFill>
          <a:blip r:embed="rId2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Kép 1" descr="barcelonaflag_1404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Kép 2" descr="Nou Camp stadion Barcelona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1"/>
          <a:stretch>
            <a:fillRect/>
          </a:stretch>
        </p:blipFill>
        <p:spPr bwMode="auto">
          <a:xfrm>
            <a:off x="0" y="854075"/>
            <a:ext cx="9144000" cy="600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2" name="Kép 3" descr="es-catalonia-flag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285750"/>
            <a:ext cx="14478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Kép 1" descr="barcelona-fc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Kép 1" descr="Barcelona_4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Kép 1" descr="Barcelona_3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Kép 1" descr="glories-y-torre-agb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3571868" y="357166"/>
            <a:ext cx="3611887" cy="37702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3900" b="1" dirty="0">
                <a:ln w="38100">
                  <a:solidFill>
                    <a:sysClr val="windowText" lastClr="000000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estyle Script" pitchFamily="66" charset="0"/>
                <a:cs typeface="+mn-cs"/>
              </a:rPr>
              <a:t>FIN</a:t>
            </a:r>
            <a:endParaRPr lang="hu-HU" sz="5400" b="1" dirty="0">
              <a:ln w="38100">
                <a:solidFill>
                  <a:sysClr val="windowText" lastClr="000000"/>
                </a:solidFill>
                <a:prstDash val="solid"/>
                <a:miter lim="800000"/>
              </a:ln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path path="circle">
                  <a:fillToRect r="100000" b="100000"/>
                </a:path>
                <a:tileRect l="-100000" t="-100000"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estyle Script" pitchFamily="66" charset="0"/>
              <a:cs typeface="+mn-cs"/>
            </a:endParaRPr>
          </a:p>
        </p:txBody>
      </p:sp>
      <p:pic>
        <p:nvPicPr>
          <p:cNvPr id="75781" name="Picture 5" descr="Perroquet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949950"/>
            <a:ext cx="1385888" cy="78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782" name="Picture 6" descr="A+2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949950"/>
            <a:ext cx="140017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Affichage à l'écran (4:3)</PresentationFormat>
  <Paragraphs>4</Paragraphs>
  <Slides>60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3" baseType="lpstr">
      <vt:lpstr>Calibri</vt:lpstr>
      <vt:lpstr>Arial</vt:lpstr>
      <vt:lpstr>Office-téma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Barcelone - Espagne</dc:title>
  <dc:creator/>
  <cp:lastModifiedBy/>
  <cp:revision>56</cp:revision>
  <dcterms:created xsi:type="dcterms:W3CDTF">2009-10-23T15:24:48Z</dcterms:created>
  <dcterms:modified xsi:type="dcterms:W3CDTF">2025-11-10T17:37:00Z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