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97" r:id="rId6"/>
    <p:sldId id="263" r:id="rId7"/>
    <p:sldId id="264" r:id="rId8"/>
    <p:sldId id="265" r:id="rId9"/>
    <p:sldId id="299" r:id="rId10"/>
    <p:sldId id="296" r:id="rId11"/>
    <p:sldId id="266" r:id="rId12"/>
    <p:sldId id="289" r:id="rId13"/>
    <p:sldId id="269" r:id="rId14"/>
    <p:sldId id="290" r:id="rId15"/>
    <p:sldId id="271" r:id="rId16"/>
    <p:sldId id="287" r:id="rId17"/>
    <p:sldId id="288" r:id="rId18"/>
    <p:sldId id="285" r:id="rId19"/>
    <p:sldId id="272" r:id="rId20"/>
    <p:sldId id="273" r:id="rId21"/>
    <p:sldId id="291" r:id="rId22"/>
    <p:sldId id="293" r:id="rId23"/>
    <p:sldId id="276" r:id="rId24"/>
    <p:sldId id="298" r:id="rId2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Cataneo BT" pitchFamily="66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Cataneo BT" pitchFamily="66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Cataneo BT" pitchFamily="66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Cataneo BT" pitchFamily="66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Cataneo BT" pitchFamily="66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400" b="1" i="1" kern="1200">
        <a:solidFill>
          <a:schemeClr val="tx1"/>
        </a:solidFill>
        <a:latin typeface="Cataneo BT" pitchFamily="66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400" b="1" i="1" kern="1200">
        <a:solidFill>
          <a:schemeClr val="tx1"/>
        </a:solidFill>
        <a:latin typeface="Cataneo BT" pitchFamily="66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400" b="1" i="1" kern="1200">
        <a:solidFill>
          <a:schemeClr val="tx1"/>
        </a:solidFill>
        <a:latin typeface="Cataneo BT" pitchFamily="66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400" b="1" i="1" kern="1200">
        <a:solidFill>
          <a:schemeClr val="tx1"/>
        </a:solidFill>
        <a:latin typeface="Cataneo BT" pitchFamily="66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DD"/>
    <a:srgbClr val="33CC33"/>
    <a:srgbClr val="008000"/>
    <a:srgbClr val="669900"/>
    <a:srgbClr val="9933FF"/>
    <a:srgbClr val="CC00FF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6" autoAdjust="0"/>
    <p:restoredTop sz="94660"/>
  </p:normalViewPr>
  <p:slideViewPr>
    <p:cSldViewPr>
      <p:cViewPr varScale="1">
        <p:scale>
          <a:sx n="90" d="100"/>
          <a:sy n="90" d="100"/>
        </p:scale>
        <p:origin x="124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F729A7-CAD1-4847-890A-2A4EA45C6C3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9079205"/>
      </p:ext>
    </p:extLst>
  </p:cSld>
  <p:clrMapOvr>
    <a:masterClrMapping/>
  </p:clrMapOvr>
  <p:transition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2668FB-C293-42E2-9903-180252F7D82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684831"/>
      </p:ext>
    </p:extLst>
  </p:cSld>
  <p:clrMapOvr>
    <a:masterClrMapping/>
  </p:clrMapOvr>
  <p:transition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685C21-8108-4323-A8EF-03D4F4601AD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74845708"/>
      </p:ext>
    </p:extLst>
  </p:cSld>
  <p:clrMapOvr>
    <a:masterClrMapping/>
  </p:clrMapOvr>
  <p:transition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FB799C-E792-4334-94C8-1A50B1979AE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188158"/>
      </p:ext>
    </p:extLst>
  </p:cSld>
  <p:clrMapOvr>
    <a:masterClrMapping/>
  </p:clrMapOvr>
  <p:transition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7D6255-C045-4A37-A70F-837F7E5BE1D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74736173"/>
      </p:ext>
    </p:extLst>
  </p:cSld>
  <p:clrMapOvr>
    <a:masterClrMapping/>
  </p:clrMapOvr>
  <p:transition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AAD9E4-588B-4A59-BC21-3477A7EE7EA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6143989"/>
      </p:ext>
    </p:extLst>
  </p:cSld>
  <p:clrMapOvr>
    <a:masterClrMapping/>
  </p:clrMapOvr>
  <p:transition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256BC-C096-4D12-8661-15044519E38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23069365"/>
      </p:ext>
    </p:extLst>
  </p:cSld>
  <p:clrMapOvr>
    <a:masterClrMapping/>
  </p:clrMapOvr>
  <p:transition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F277C5-0B74-4FAC-AEF2-8B9DC8EF250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4332243"/>
      </p:ext>
    </p:extLst>
  </p:cSld>
  <p:clrMapOvr>
    <a:masterClrMapping/>
  </p:clrMapOvr>
  <p:transition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F2D229-08BF-4D3A-B48A-51898BB394F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98952759"/>
      </p:ext>
    </p:extLst>
  </p:cSld>
  <p:clrMapOvr>
    <a:masterClrMapping/>
  </p:clrMapOvr>
  <p:transition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75C15-D23D-43B5-8BC1-0849BABA22F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1591005"/>
      </p:ext>
    </p:extLst>
  </p:cSld>
  <p:clrMapOvr>
    <a:masterClrMapping/>
  </p:clrMapOvr>
  <p:transition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110155-5E58-42C6-8416-33F2DBE07DD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88138276"/>
      </p:ext>
    </p:extLst>
  </p:cSld>
  <p:clrMapOvr>
    <a:masterClrMapping/>
  </p:clrMapOvr>
  <p:transition advTm="7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i="0">
                <a:latin typeface="+mn-lt"/>
              </a:defRPr>
            </a:lvl1pPr>
          </a:lstStyle>
          <a:p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i="0">
                <a:latin typeface="+mn-lt"/>
              </a:defRPr>
            </a:lvl1pPr>
          </a:lstStyle>
          <a:p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i="0">
                <a:latin typeface="+mn-lt"/>
              </a:defRPr>
            </a:lvl1pPr>
          </a:lstStyle>
          <a:p>
            <a:fld id="{CC850968-4A64-4002-BC8C-525211488800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7000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jpeg"/><Relationship Id="rId4" Type="http://schemas.openxmlformats.org/officeDocument/2006/relationships/image" Target="../media/image5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4067175" y="4508500"/>
            <a:ext cx="40338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r-FR" altLang="fr-FR">
              <a:solidFill>
                <a:srgbClr val="CC66FF"/>
              </a:solidFill>
              <a:latin typeface="Arial" panose="020B0604020202020204" pitchFamily="34" charset="0"/>
            </a:endParaRP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3059113" y="3706813"/>
            <a:ext cx="35290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fr-FR" sz="1800" b="0" i="0">
                <a:latin typeface="Arial" panose="020B0604020202020204" pitchFamily="34" charset="0"/>
              </a:rPr>
              <a:t> </a:t>
            </a:r>
            <a:endParaRPr lang="fr-FR" altLang="fr-FR" sz="2000">
              <a:solidFill>
                <a:srgbClr val="9933FF"/>
              </a:solidFill>
              <a:latin typeface="Arial" panose="020B0604020202020204" pitchFamily="34" charset="0"/>
            </a:endParaRP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116013" y="0"/>
            <a:ext cx="72009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fr-FR" sz="3600">
                <a:solidFill>
                  <a:schemeClr val="folHlink"/>
                </a:solidFill>
              </a:rPr>
              <a:t>La Bambouseraie  d’Anduze</a:t>
            </a:r>
            <a:endParaRPr lang="fr-FR" altLang="fr-FR" sz="3600">
              <a:solidFill>
                <a:schemeClr val="folHlink"/>
              </a:solidFill>
              <a:latin typeface="Arial" panose="020B0604020202020204" pitchFamily="34" charset="0"/>
            </a:endParaRPr>
          </a:p>
        </p:txBody>
      </p:sp>
      <p:pic>
        <p:nvPicPr>
          <p:cNvPr id="2059" name="Picture 11" descr="000-1a-DSCF75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92150"/>
            <a:ext cx="8496300" cy="6165850"/>
          </a:xfrm>
          <a:prstGeom prst="rect">
            <a:avLst/>
          </a:prstGeom>
          <a:noFill/>
          <a:ln w="952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6150" y="5429250"/>
            <a:ext cx="1609725" cy="1428750"/>
          </a:xfrm>
          <a:prstGeom prst="rect">
            <a:avLst/>
          </a:prstGeom>
        </p:spPr>
      </p:pic>
    </p:spTree>
  </p:cSld>
  <p:clrMapOvr>
    <a:masterClrMapping/>
  </p:clrMapOvr>
  <p:transition advTm="7000">
    <p:random/>
    <p:sndAc>
      <p:stSnd loop="1">
        <p:snd r:embed="rId2" name="Il Tape Sur Des Bambou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9" name="Picture 17" descr="000-intro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000-prafra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1300" cy="3500438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01-05-bambouseraie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3540125"/>
            <a:ext cx="5003800" cy="3317875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9" name="Rectangle 13"/>
          <p:cNvSpPr>
            <a:spLocks noChangeArrowheads="1"/>
          </p:cNvSpPr>
          <p:nvPr/>
        </p:nvSpPr>
        <p:spPr bwMode="auto">
          <a:xfrm>
            <a:off x="1258888" y="1341438"/>
            <a:ext cx="1512887" cy="215900"/>
          </a:xfrm>
          <a:prstGeom prst="rect">
            <a:avLst/>
          </a:prstGeom>
          <a:solidFill>
            <a:srgbClr val="FFFFDD"/>
          </a:solidFill>
          <a:ln w="9525">
            <a:solidFill>
              <a:srgbClr val="FFFFDD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01-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76800" cy="3238500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01-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5825"/>
            <a:ext cx="5184775" cy="3432175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2002-9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908050"/>
            <a:ext cx="3624263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8" name="Text Box 8"/>
          <p:cNvSpPr txBox="1">
            <a:spLocks noChangeArrowheads="1"/>
          </p:cNvSpPr>
          <p:nvPr/>
        </p:nvSpPr>
        <p:spPr bwMode="auto">
          <a:xfrm>
            <a:off x="684213" y="404813"/>
            <a:ext cx="77041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i="0">
                <a:solidFill>
                  <a:schemeClr val="folHlink"/>
                </a:solidFill>
              </a:rPr>
              <a:t>La ferme</a:t>
            </a:r>
          </a:p>
        </p:txBody>
      </p:sp>
      <p:pic>
        <p:nvPicPr>
          <p:cNvPr id="51209" name="Picture 9" descr="01-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412875"/>
            <a:ext cx="3262312" cy="4876800"/>
          </a:xfrm>
          <a:prstGeom prst="rect">
            <a:avLst/>
          </a:prstGeom>
          <a:noFill/>
          <a:ln w="952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1" name="Picture 11" descr="01-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800" y="333375"/>
            <a:ext cx="4760913" cy="5765800"/>
          </a:xfrm>
          <a:prstGeom prst="rect">
            <a:avLst/>
          </a:prstGeom>
          <a:noFill/>
          <a:ln w="952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2-15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56100" cy="2892425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2-15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404813"/>
            <a:ext cx="3868737" cy="2784475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38525"/>
            <a:ext cx="5157788" cy="3419475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2-DSC086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02-dse-bambouserai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388" y="269875"/>
            <a:ext cx="3306762" cy="2747963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2-HDR-1001011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1438"/>
            <a:ext cx="9144000" cy="3848100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1" name="Picture 5" descr="2-dsballee_des_palmiers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765175"/>
            <a:ext cx="3619500" cy="5326063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82" name="Picture 6" descr="2-DSCF008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404813"/>
            <a:ext cx="4552950" cy="3657600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84" name="Picture 8" descr="2-HDR-10610710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365625"/>
            <a:ext cx="1666875" cy="2176463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5" name="Text Box 9"/>
          <p:cNvSpPr txBox="1">
            <a:spLocks noChangeArrowheads="1"/>
          </p:cNvSpPr>
          <p:nvPr/>
        </p:nvSpPr>
        <p:spPr bwMode="auto">
          <a:xfrm>
            <a:off x="3995738" y="5373688"/>
            <a:ext cx="81359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3CC3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i="0">
                <a:solidFill>
                  <a:schemeClr val="folHlink"/>
                </a:solidFill>
              </a:rPr>
              <a:t>L’allée des palmiers</a:t>
            </a:r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4105275" cy="2946400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821113"/>
            <a:ext cx="4581525" cy="2703512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6300788" y="5805488"/>
            <a:ext cx="77041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3CC3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i="0">
                <a:solidFill>
                  <a:schemeClr val="folHlink"/>
                </a:solidFill>
              </a:rPr>
              <a:t>Bambousarium</a:t>
            </a:r>
          </a:p>
        </p:txBody>
      </p:sp>
      <p:pic>
        <p:nvPicPr>
          <p:cNvPr id="12298" name="Picture 10" descr="P115033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765175"/>
            <a:ext cx="3600450" cy="2703513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4-- 6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12763"/>
            <a:ext cx="6326187" cy="4745037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6300788" y="5805488"/>
            <a:ext cx="77041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3CC3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i="0">
                <a:solidFill>
                  <a:schemeClr val="folHlink"/>
                </a:solidFill>
              </a:rPr>
              <a:t>Le Jardin japonais</a:t>
            </a:r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4392612" cy="291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4-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357563"/>
            <a:ext cx="4789488" cy="3189287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7" name="Picture 5" descr="6-labyrinth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208962" cy="5703887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5291138" y="6400800"/>
            <a:ext cx="77041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3CC3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i="0">
                <a:solidFill>
                  <a:schemeClr val="folHlink"/>
                </a:solidFill>
              </a:rPr>
              <a:t>Le labyrinthe</a:t>
            </a:r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981075"/>
            <a:ext cx="4537075" cy="4608513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8-cases-bambo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675" y="836613"/>
            <a:ext cx="3292475" cy="2519362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5848350" y="4343400"/>
            <a:ext cx="2216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>
                <a:solidFill>
                  <a:schemeClr val="folHlink"/>
                </a:solidFill>
              </a:rPr>
              <a:t>Maison laotienne</a:t>
            </a:r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8-P11502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3657600" cy="5472113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8" name="Picture 6" descr="8-Vacances Mai 2007 16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997200"/>
            <a:ext cx="4398962" cy="3303588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9" name="Picture 7" descr="2-HDR-39404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33375"/>
            <a:ext cx="3386138" cy="2241550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9941" name="Picture 5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6858000" cy="4103687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2" name="Picture 6" descr="ban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4941888"/>
            <a:ext cx="3843337" cy="1571625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43" name="Text Box 7"/>
          <p:cNvSpPr txBox="1">
            <a:spLocks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buFontTx/>
              <a:buNone/>
            </a:pPr>
            <a:r>
              <a:rPr lang="fr-FR" altLang="fr-FR" b="1" i="1"/>
              <a:t>Maison laotienne</a:t>
            </a:r>
          </a:p>
        </p:txBody>
      </p: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755650" y="5516563"/>
            <a:ext cx="25431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>
                <a:solidFill>
                  <a:schemeClr val="folHlink"/>
                </a:solidFill>
              </a:rPr>
              <a:t>Serres  et carpes Koï</a:t>
            </a:r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6869" name="Picture 5" descr="PIC_01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4408487" cy="3657600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0" name="Picture 6" descr="P11503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700213"/>
            <a:ext cx="3632200" cy="4541837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1" name="Picture 7" descr="P115022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4292600"/>
            <a:ext cx="2078038" cy="1963738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8" name="Picture 6" descr="PIC_01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052513"/>
            <a:ext cx="3446462" cy="2584450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9" name="Picture 7" descr="PIC_02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3860800"/>
            <a:ext cx="3302000" cy="2476500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0" name="Picture 8" descr="PICT42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3860800"/>
            <a:ext cx="3302000" cy="2476500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2" name="Picture 10" descr="P11503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76250"/>
            <a:ext cx="3816350" cy="2654300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33375"/>
            <a:ext cx="4211638" cy="2459038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5580063" y="692150"/>
            <a:ext cx="21986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>
                <a:solidFill>
                  <a:schemeClr val="folHlink"/>
                </a:solidFill>
              </a:rPr>
              <a:t>Vallée du dragon</a:t>
            </a:r>
          </a:p>
        </p:txBody>
      </p:sp>
      <p:pic>
        <p:nvPicPr>
          <p:cNvPr id="20487" name="Picture 7" descr="1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141663"/>
            <a:ext cx="4481512" cy="3238500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11-arbre en nu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700213"/>
            <a:ext cx="3633787" cy="4471987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1" name="Picture 5" descr="11-vallee_du_dragon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781300"/>
            <a:ext cx="4103688" cy="3078163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2" name="Picture 6" descr="PIC_017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33375"/>
            <a:ext cx="4022725" cy="3017838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3" name="Picture 7" descr="PIC_018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500438"/>
            <a:ext cx="3816350" cy="2862262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4" name="Picture 8" descr="8-IMG_330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04813"/>
            <a:ext cx="3529012" cy="1984375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7" name="Picture 3" descr="DSC03843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3609975" cy="5616575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08" name="Picture 4" descr="DSC03815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49275"/>
            <a:ext cx="4013200" cy="3009900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03225"/>
            <a:ext cx="7993062" cy="529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468313" y="5734050"/>
            <a:ext cx="81470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>
                <a:solidFill>
                  <a:schemeClr val="folHlink"/>
                </a:solidFill>
              </a:rPr>
              <a:t>Ginko-arbre aux mille écus qui existe depuis 300 millions d’années</a:t>
            </a:r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P11502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4876800" cy="4362450"/>
          </a:xfrm>
          <a:prstGeom prst="rect">
            <a:avLst/>
          </a:prstGeom>
          <a:noFill/>
          <a:ln w="9525">
            <a:solidFill>
              <a:srgbClr val="33CC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6135688" y="620713"/>
            <a:ext cx="293211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>
                <a:solidFill>
                  <a:schemeClr val="folHlink"/>
                </a:solidFill>
              </a:rPr>
              <a:t>Le Bananier de</a:t>
            </a:r>
          </a:p>
          <a:p>
            <a:r>
              <a:rPr lang="fr-FR" altLang="fr-FR">
                <a:solidFill>
                  <a:schemeClr val="folHlink"/>
                </a:solidFill>
              </a:rPr>
              <a:t>Carmen</a:t>
            </a: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231775" y="5862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/>
              <a:t>                            </a:t>
            </a:r>
          </a:p>
        </p:txBody>
      </p:sp>
      <p:pic>
        <p:nvPicPr>
          <p:cNvPr id="52231" name="Picture 7" descr="les_gifs_animaux_ours_04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076700"/>
            <a:ext cx="1914525" cy="206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6711950" y="3394075"/>
            <a:ext cx="10017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4000"/>
              <a:t>FIN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9771" y="2356690"/>
            <a:ext cx="2492469" cy="178033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14" y="5373216"/>
            <a:ext cx="1962778" cy="1111245"/>
          </a:xfrm>
          <a:prstGeom prst="rect">
            <a:avLst/>
          </a:prstGeom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24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taneo BT" pitchFamily="66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24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taneo BT" pitchFamily="66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530</TotalTime>
  <Words>42</Words>
  <Application>Microsoft Office PowerPoint</Application>
  <PresentationFormat>Affichage à l'écran (4:3)</PresentationFormat>
  <Paragraphs>16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7" baseType="lpstr">
      <vt:lpstr>Arial</vt:lpstr>
      <vt:lpstr>Cataneo BT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Bambouseraie d'Anduze</dc:title>
  <dc:creator>Beyaert</dc:creator>
  <cp:lastModifiedBy>user</cp:lastModifiedBy>
  <cp:revision>33</cp:revision>
  <dcterms:created xsi:type="dcterms:W3CDTF">2008-11-24T22:15:11Z</dcterms:created>
  <dcterms:modified xsi:type="dcterms:W3CDTF">2025-11-09T19:43:07Z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