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LBC9VzbIUDdollw9TmX6LA==" hashData="R6+HVlC0DZdlr4QBld0nATq6CRDpQmYEkjDD7DKFN6OjX25LW40jjh88Y1lyeahtqAQungj7jghTDOU98qpVw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4403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403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403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403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403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404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404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fr-FR" altLang="fr-FR" noProof="0" smtClean="0"/>
              <a:t>Cliquez pour modifier le style du titre</a:t>
            </a:r>
          </a:p>
        </p:txBody>
      </p:sp>
      <p:sp>
        <p:nvSpPr>
          <p:cNvPr id="4404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44043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B018BCFF-F5D7-407A-85CF-8FA2CE894A67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4404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404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D3C6914-6E3A-4A77-B652-D0EEDBC1BE6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5891EA-684B-4338-9E9B-54DDC6A21EBC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D9330-9C95-4575-B8FE-D72D3F83801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2405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449BEA-1A35-4A33-83C4-028DA1D16753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FE73D-2452-4248-9687-2DB86FB0919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2284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E249C7-3648-4878-A037-D5D15F98E33C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7A48B-DDEE-4C3D-BAD1-6D9C1973CD7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4613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6DDC64-C653-4FEB-A816-4287C0B86FAF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249D9-1F3E-405E-9766-7C995B0BC3E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849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2F973A-028A-4680-8206-7BF8FA748C74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B367C-86BE-42BC-A06B-34A7710FF69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9806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B92E32-438F-4E25-AE54-8DE763C35091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C2AC1-F319-4B36-84AE-26668A40778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9835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D80C1F9-7F92-40A1-91A8-344632E49512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B5360-E8ED-4D1C-A8B8-559F8C2BE2B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3545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6629E9-F76D-41EB-9139-DC5A588ED90B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3419A-24EF-4EE2-87F9-6756BB19CE3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9704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E9B593-D2F1-46AE-BDBB-96B37ED15ACB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3DE7D7-32E9-4B37-AC5B-4C950E5F7EE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1980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EA3F18-D09C-44F0-AAB2-5E328C292296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552CD-69C5-4D1C-8C8B-65F1C7DC4A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589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3011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2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3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301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301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2590656-4051-4A48-BC1A-2D5585327228}" type="datetimeFigureOut">
              <a:rPr lang="fr-FR" altLang="fr-FR"/>
              <a:pPr/>
              <a:t>12/11/2025</a:t>
            </a:fld>
            <a:endParaRPr lang="fr-FR" altLang="fr-FR"/>
          </a:p>
        </p:txBody>
      </p:sp>
      <p:sp>
        <p:nvSpPr>
          <p:cNvPr id="4302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4302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D699ADF-F52B-4E61-B99F-9189F9309AC1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4302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4302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anose="020B0A040201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63960" y="1660054"/>
            <a:ext cx="7920880" cy="801380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  <a:scene3d>
              <a:camera prst="isometricOffAxis1Righ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rgbClr val="00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itchFamily="18" charset="0"/>
                <a:cs typeface="Arial" charset="0"/>
              </a:rPr>
              <a:t>BALADE  EN  POLOGNE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d violin(3).wav">
            <a:hlinkClick r:id="" action="ppaction://media"/>
          </p:cNvPr>
          <p:cNvPicPr>
            <a:picLocks noRot="1" noChangeAspect="1"/>
          </p:cNvPicPr>
          <p:nvPr>
            <a:wavAudioFile r:embed="rId1" name="sad violin(3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165850"/>
            <a:ext cx="2032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Automatique 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997575"/>
            <a:ext cx="3598862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Drapeau Pologn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207645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ND de Czestochow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636838"/>
            <a:ext cx="2438400" cy="345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1024px-_Wisla_Czarne_Jezioro_i_Zameczek_Prezydencki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188640"/>
            <a:ext cx="9036496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Vue du Lac Czerniańskie : réservoir du barrage créé aux fins de la conservation d'eau potable à la jonction des rivière  blanc et noir Wisełki ,flux de la Vistule en  Silésie . 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024px-BP-Krzna-rozlewisko-3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188640"/>
            <a:ext cx="568863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La Krzna est une rivière qui s'écoule en Pologne dans la voïvodie de Lublin. Son cours fait 120 km. Elle rejoint le Bug à la frontière biélorusse, non loin de Brest. C'est donc un sous-affluent de la Vistule..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024px-Ciechanowice_most_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5517232"/>
            <a:ext cx="4896544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Ciechanowice est un village de Pologne, situé dans le quartier Kamienna ,de la municipalité de Marciszów  en province de Basse-Silésie ,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024px-Mszana_Dolna_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188640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Mszana Dolna est une ville de Pologne, située dans le sud du pays, dans la voïvodie de Petite-Pologne. Elle constitue une gmina urbaine du powiat de Limanowa.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024px-Rozlewiska_Lyny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188640"/>
            <a:ext cx="8784976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La lyny est une rivière dans le nord-est de la Pologne ( Warmie et Mazurie ) et la Russie, (Oblast de  Kaliningrad ). affluent  Gauche de la Pregel . Elle s’écoule à travers le Lake du District Olsztyn et la plaine Sępopolska .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024px-Rzeka_Gwda_w_Pil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1024px-Rzeka_Gwda_w_Pil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188640"/>
            <a:ext cx="864096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Arial" charset="0"/>
              </a:rPr>
              <a:t>La rivière Gwda à Shaw qui est une ville et municipalité dans le nord-ouest de la Pologne , dans la province de Wielkopolska , siège du comté Pila . Située à la frontière du lac Wałeckie et Lac Krajenski.</a:t>
            </a:r>
            <a:endParaRPr lang="fr-FR" b="1" i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Garamond" pitchFamily="18" charset="0"/>
              <a:cs typeface="Arial" charset="0"/>
            </a:endParaRP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024px-Trzy_Korony_i_Facimiech_a2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5877272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Trzy Korony est le sommet  du Massif des Trois Couronnes, une partie indépendante d'une gamme appelée Pieniny dans le sud de la Pologne .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024px-Warta-Most_we_Wronkach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1024px-Warta-Most_we_Wronkach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3528" y="5877272"/>
            <a:ext cx="568863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La Warta est une rivière du centre-ouest de la Pologne, un affluent de la rive droite de l’Oder.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024px-Widok_z_Grzybka_I_2006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188640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Widok est un village polonais de la gmina de Chynów dans la powiat de Grójec de la voïvodie de Mazovie dans le centre-est de la Pologne.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280px-2010-07-09-gdansk-by-RalfR-15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1280px-2010-07-09-gdansk-by-RalfR-15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188640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Gdańsk, Gduńsk en cachoube, Danzig en allemand, située sur la mer Baltique, est la 6ᵉ ville de Pologne par sa population et la plus grande ville portuaire de ce pays.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280px-Camping_near_Sztabin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1520" y="188640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Camping a  Sztabin . quise trouve à environ 21 kilomètres (13 miles) au sud-est de Augustów et 63 km (39 miles) au nord de la capitale régionale de Białystok .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280px-Danzig-Kranto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1280px-Danzig-Kranto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31232" y="5733256"/>
            <a:ext cx="6912768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Les quais de Gdansk avec au bout de ce quai , La grande grue, qui est une porte de ville en Gdansk en brique et   bois avec une double fonction de grue .c’est le plus célèbre monument de la ville.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280px-Reda river woodenweirre2q3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627784" y="5445224"/>
            <a:ext cx="6264696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Barrage a poissons sur La  rivière a Reda: Réda en cachoube,  Rheda en allemand, est une ville de Poméranie qui fait partie de la conurbation cachoube et fait partie de la banlieue de la Tricité.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80px-Rynek_Glowny_w_Krakowie.jpg"/>
          <p:cNvPicPr>
            <a:picLocks noChangeAspect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1280px-Rynek_Glowny_w_Krakowie.jpg"/>
          <p:cNvPicPr>
            <a:picLocks noChangeAspect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188640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Cracovie est la deuxième ville de Pologne, chef-lieu de la voïvodie de Petite-Pologne ; elle est située à 300 km au sud de Varsovie, sur la Vistule. 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280px-Torun_(DerHexer)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7504" y="188640"/>
            <a:ext cx="9036496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Toruń est une ville en Pologne situé sur la Vistule, dans la voïvodie de Couïavie-Poméranie. Elle doit ses origines à l'ordre des chevaliers teutoniques qui y construit un château pour l'État teutonique au milieu du XIII</a:t>
            </a:r>
            <a:r>
              <a:rPr lang="fr-FR" b="1" i="1" baseline="300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e</a:t>
            </a: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 siècle, pour servir de base à la conquête et à l'évangélisation de la Prusse.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280px-varsovie-Dzwonnica_kosciol_sw_anny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1280px-varsovie-Dzwonnica_kosciol_sw_anny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576" y="5805264"/>
            <a:ext cx="8208912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Varsovie est depuis 1596 la capitale première ville de la Pologne et depuis 1999 le chef-lieu de la voïvodie de Mazovie. Elle est située sur la Vistule, à environ 370 km de la mer Baltique et des Carpates.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astle   in Ogrodzieniec, Slaskie Province, Poland.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Castle   in Ogrodzieniec, Slaskie Province, Poland.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512" y="5445224"/>
            <a:ext cx="8784976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Château Ogrodzieniec - ruines du château médiéval dans le Jura cracovien . Reconstruit à plusieurs reprises dans son histoire, le château a été construit du  14e au 15e siècle par la famille Włodkowie Sulimczycy. Le château est situé à515,5 m de haut  sur la Góra Zamkowa), la plus haute colline du Jura cracovien . 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om_ok_1920_Bodzentyn_ul_Kielecka_61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Dom_ok_1920_Bodzentyn_ul_Kielecka_61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3528" y="188640"/>
            <a:ext cx="8820472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Maison datant  de 1920  à Bodzentyn qui est une ville polonaise de la voïvodie de Sainte-Croix et du powiat de Kielce. Elle est le siège de la gmina de Bodzentyn; elle s'étend sur 8,65 km² et comptait 2.228 habitants en 2008.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a vistule _Inflancki_boulevard,_Krakow,_Poland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la vistule _Inflancki_boulevard,_Krakow,_Poland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188640"/>
            <a:ext cx="864096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 </a:t>
            </a: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la Vistule  à Cracovie : La Vistule  prend sa source dans les Beskides occidentales en haute Silésie à 1 106 m d'altitude et parcourt 1 047 km à travers la Pologne avant de se jeter dans la mer Baltique près de Gdańsk. 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edowo_nad_Motlawa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7504" y="188640"/>
            <a:ext cx="9036496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Lędowo-Osiedle est un village sur les rives de la Motlawa dans le district administratif de Ustka, dans le comté de Słupsk , en Voïvodie de Poméranie , dans le nord de la Pologne.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Nowogród_Narew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Nowogród_Narew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188640"/>
            <a:ext cx="864096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Nowogród est une petite ville dans le nord Pologne , située à environ 13 km de la ville de Lomza , dans le comté de Łomża, en Voïvodie de Podlachie , elle est centrée sur la zone connue comme Skansen Kurpiowski qui est un musée en plein air , avec plusieurs exemples de l'architecture du 19ème siècle la plupart de la région de Kurpie .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PL_-_Polanica-Zdroj_-_Kroton_004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PL_-_Polanica-Zdroj_-_Kroton_004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3528" y="5877272"/>
            <a:ext cx="864096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Polanica-Zdrój est une ville de Pologne, située dans le sud-ouest du pays dans la voïvodie de Basse-Silésie. 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Poland_Biebrza_Burzyn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7504" y="188640"/>
            <a:ext cx="9036496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La Biebrza est une rivière située en Pologne et en Biélorussie. La quasi-totalité de la vallée de la Biebrza est protégée, depuis les sources de la rivière jusqu'à son embouchure dans la Narew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Przełombiałki1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Przełombiałki1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188640"/>
            <a:ext cx="9036496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Réserve naturelle percée Bialki:qui est réserve naturelle près de la ville Krempachy, dans la province de Malopolska .  </a:t>
            </a:r>
          </a:p>
        </p:txBody>
      </p:sp>
      <p:pic>
        <p:nvPicPr>
          <p:cNvPr id="5" name="Image 4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Viaduc sur la ligne Bistrica, le village frontalier de Jedlinka et Olszyniec 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611560" y="188640"/>
            <a:ext cx="828092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aramond" pitchFamily="18" charset="0"/>
                <a:cs typeface="Arial" charset="0"/>
              </a:rPr>
              <a:t>Viaduc  sur  la  ligne  Bistrica ,au village  frontalier  de  Jedlinka  et  Olszyniec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Warszawa_widok_na_Stare_Miasto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9512" y="188640"/>
            <a:ext cx="8964488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Garamond" pitchFamily="18" charset="0"/>
                <a:cs typeface="Arial" charset="0"/>
              </a:rPr>
              <a:t>Vue de la vieille ville de Varsovie. Varsovie est depuis 1596 la capitale première ville de la Pologne et depuis 1999 le chef-lieu de la voïvodie de Mazovie. Elle est située sur la Vistule, à environ 370 km de la mer Baltique et des Carpates. </a:t>
            </a:r>
          </a:p>
        </p:txBody>
      </p:sp>
      <p:pic>
        <p:nvPicPr>
          <p:cNvPr id="4" name="Image 3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 descr="z1280px-2010-07-09-gdansk-by-RalfR-350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 descr="z1280px-2010-07-09-gdansk-by-RalfR-350.jpg"/>
          <p:cNvPicPr>
            <a:picLocks noChangeAspect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94978" y="5047456"/>
            <a:ext cx="864096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Garamond" pitchFamily="18" charset="0"/>
                <a:cs typeface="Arial" charset="0"/>
              </a:rPr>
              <a:t>Gdańsk , est la 6</a:t>
            </a:r>
            <a:r>
              <a:rPr lang="fr-FR" b="1" i="1" baseline="300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Garamond" pitchFamily="18" charset="0"/>
                <a:cs typeface="Arial" charset="0"/>
              </a:rPr>
              <a:t>e</a:t>
            </a: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Garamond" pitchFamily="18" charset="0"/>
                <a:cs typeface="Arial" charset="0"/>
              </a:rPr>
              <a:t> ville de Pologne par sa population et la plus grande ville portuaire de ce pays. Entre 1975 et 1998, la ville fut le chef-lieu de la voïvodie de Gdańsk et depuis 1998, Gdańsk est le chef-lieu de la voïvodie de Poméranie et a rang de powiat-ville.</a:t>
            </a:r>
            <a:endParaRPr lang="fr-FR" b="1" i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Garamond" pitchFamily="18" charset="0"/>
              <a:cs typeface="Arial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7544" y="692696"/>
            <a:ext cx="3744416" cy="584775"/>
          </a:xfrm>
          <a:prstGeom prst="rect">
            <a:avLst/>
          </a:prstGeom>
          <a:noFill/>
        </p:spPr>
        <p:txBody>
          <a:bodyPr>
            <a:prstTxWarp prst="textWave2">
              <a:avLst>
                <a:gd name="adj1" fmla="val 20000"/>
                <a:gd name="adj2" fmla="val 0"/>
              </a:avLst>
            </a:prstTxWarp>
            <a:spAutoFit/>
            <a:scene3d>
              <a:camera prst="perspectiveContrastingRightFacing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fr-FR" sz="3200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latin typeface="Georgia" pitchFamily="18" charset="0"/>
                <a:cs typeface="Arial" charset="0"/>
              </a:rPr>
              <a:t>DO  WIDZENIA</a:t>
            </a:r>
          </a:p>
        </p:txBody>
      </p:sp>
      <p:pic>
        <p:nvPicPr>
          <p:cNvPr id="8" name="Image 7" descr="Icadre chine (2).png"/>
          <p:cNvPicPr>
            <a:picLocks noChangeAspect="1"/>
          </p:cNvPicPr>
          <p:nvPr/>
        </p:nvPicPr>
        <p:blipFill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8" descr="Perroquet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1241425" cy="7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ches de verre">
  <a:themeElements>
    <a:clrScheme name="Couches de verre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Couches de verre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ches de verre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ches de verre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0</TotalTime>
  <Words>940</Words>
  <Application>Microsoft Office PowerPoint</Application>
  <PresentationFormat>Affichage à l'écran (4:3)</PresentationFormat>
  <Paragraphs>29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Arial</vt:lpstr>
      <vt:lpstr>Arial Black</vt:lpstr>
      <vt:lpstr>Times New Roman</vt:lpstr>
      <vt:lpstr>Wingdings</vt:lpstr>
      <vt:lpstr>Calibri</vt:lpstr>
      <vt:lpstr>Couches de verre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Balade en Pologne</dc:title>
  <dc:creator/>
  <cp:lastModifiedBy/>
  <cp:revision>38</cp:revision>
  <dcterms:created xsi:type="dcterms:W3CDTF">2015-01-02T19:46:50Z</dcterms:created>
  <dcterms:modified xsi:type="dcterms:W3CDTF">2025-11-12T18:30:19Z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