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A046-D992-443D-A8C4-32C6D08DA463}" type="datetimeFigureOut">
              <a:rPr lang="fr-CA" smtClean="0"/>
              <a:t>2025-11-13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55632-C33A-4043-A098-192A4D01059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4825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A046-D992-443D-A8C4-32C6D08DA463}" type="datetimeFigureOut">
              <a:rPr lang="fr-CA" smtClean="0"/>
              <a:t>2025-11-13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55632-C33A-4043-A098-192A4D01059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59910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A046-D992-443D-A8C4-32C6D08DA463}" type="datetimeFigureOut">
              <a:rPr lang="fr-CA" smtClean="0"/>
              <a:t>2025-11-13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55632-C33A-4043-A098-192A4D01059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88353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A046-D992-443D-A8C4-32C6D08DA463}" type="datetimeFigureOut">
              <a:rPr lang="fr-CA" smtClean="0"/>
              <a:t>2025-11-13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55632-C33A-4043-A098-192A4D01059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82688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A046-D992-443D-A8C4-32C6D08DA463}" type="datetimeFigureOut">
              <a:rPr lang="fr-CA" smtClean="0"/>
              <a:t>2025-11-13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55632-C33A-4043-A098-192A4D01059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5791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A046-D992-443D-A8C4-32C6D08DA463}" type="datetimeFigureOut">
              <a:rPr lang="fr-CA" smtClean="0"/>
              <a:t>2025-11-13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55632-C33A-4043-A098-192A4D01059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68374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A046-D992-443D-A8C4-32C6D08DA463}" type="datetimeFigureOut">
              <a:rPr lang="fr-CA" smtClean="0"/>
              <a:t>2025-11-13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55632-C33A-4043-A098-192A4D01059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57746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A046-D992-443D-A8C4-32C6D08DA463}" type="datetimeFigureOut">
              <a:rPr lang="fr-CA" smtClean="0"/>
              <a:t>2025-11-13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55632-C33A-4043-A098-192A4D01059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82914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A046-D992-443D-A8C4-32C6D08DA463}" type="datetimeFigureOut">
              <a:rPr lang="fr-CA" smtClean="0"/>
              <a:t>2025-11-13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55632-C33A-4043-A098-192A4D01059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39861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A046-D992-443D-A8C4-32C6D08DA463}" type="datetimeFigureOut">
              <a:rPr lang="fr-CA" smtClean="0"/>
              <a:t>2025-11-13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55632-C33A-4043-A098-192A4D01059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68556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A046-D992-443D-A8C4-32C6D08DA463}" type="datetimeFigureOut">
              <a:rPr lang="fr-CA" smtClean="0"/>
              <a:t>2025-11-13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55632-C33A-4043-A098-192A4D01059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00888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7A046-D992-443D-A8C4-32C6D08DA463}" type="datetimeFigureOut">
              <a:rPr lang="fr-CA" smtClean="0"/>
              <a:t>2025-11-13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55632-C33A-4043-A098-192A4D01059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39544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9536427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CIUSSS MCQ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Noemi Soucy</dc:creator>
  <cp:lastModifiedBy>Noemi Soucy</cp:lastModifiedBy>
  <cp:revision>1</cp:revision>
  <dcterms:created xsi:type="dcterms:W3CDTF">2025-11-13T18:00:56Z</dcterms:created>
  <dcterms:modified xsi:type="dcterms:W3CDTF">2025-11-13T18:01:18Z</dcterms:modified>
</cp:coreProperties>
</file>