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88" r:id="rId3"/>
    <p:sldId id="257" r:id="rId4"/>
    <p:sldId id="261" r:id="rId5"/>
    <p:sldId id="278" r:id="rId6"/>
    <p:sldId id="264" r:id="rId7"/>
    <p:sldId id="279" r:id="rId8"/>
    <p:sldId id="287" r:id="rId9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wxxyE+wY3UkRdlNoaAtoQ==" hashData="cvykx83Bo63CWPNZhRNd9U6klLyx+cWbUrI8eEJhH0rRCQG0hTrWSZp2PmvQWJ/fq85NM3bX0FXYnqY/kVs4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97" d="100"/>
          <a:sy n="97" d="100"/>
        </p:scale>
        <p:origin x="9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71A183-0BD0-47F1-92E4-D9D4C02E1491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3137A-5747-4BEF-B303-3831A5C71CE7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18486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1pPr>
    <a:lvl2pPr marL="319674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2pPr>
    <a:lvl3pPr marL="639348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3pPr>
    <a:lvl4pPr marL="959023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4pPr>
    <a:lvl5pPr marL="1278697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5pPr>
    <a:lvl6pPr marL="1598371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6pPr>
    <a:lvl7pPr marL="1918045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7pPr>
    <a:lvl8pPr marL="2237720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8pPr>
    <a:lvl9pPr marL="2557394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30805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751083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78542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69259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706541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980922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27218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5993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49161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79026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8469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A9D06-63CD-4708-907E-1497E9823F4B}" type="datetimeFigureOut">
              <a:rPr lang="fr-BE" smtClean="0"/>
              <a:t>25-10-25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98CB5-6B7A-4176-83EE-D91CF9E7F11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39457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gif"/><Relationship Id="rId3" Type="http://schemas.openxmlformats.org/officeDocument/2006/relationships/image" Target="../media/image24.jpg"/><Relationship Id="rId7" Type="http://schemas.openxmlformats.org/officeDocument/2006/relationships/image" Target="../media/image28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Relationship Id="rId9" Type="http://schemas.openxmlformats.org/officeDocument/2006/relationships/image" Target="../media/image3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3">
            <a:extLst>
              <a:ext uri="{FF2B5EF4-FFF2-40B4-BE49-F238E27FC236}">
                <a16:creationId xmlns:a16="http://schemas.microsoft.com/office/drawing/2014/main" id="{3871EEDD-889E-439E-BCB7-60B9E1C2BF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263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2962EA7-6675-4204-821C-E44BEF1159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224" y="185788"/>
            <a:ext cx="5425269" cy="1868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DeflateBottom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5787" dirty="0">
                <a:ln w="38100">
                  <a:solidFill>
                    <a:schemeClr val="bg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  <a:cs typeface="+mn-cs"/>
              </a:rPr>
              <a:t>MAMMA</a:t>
            </a:r>
            <a:r>
              <a:rPr lang="fr-FR" sz="5787" dirty="0">
                <a:ln w="38100">
                  <a:solidFill>
                    <a:schemeClr val="bg1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lbertus Extra Bold" pitchFamily="34" charset="0"/>
                <a:cs typeface="+mn-cs"/>
              </a:rPr>
              <a:t>  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F6E0780-9FCE-410F-8EA5-DC9BD8CC13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16238"/>
            <a:ext cx="32759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fr-FR" altLang="fr-FR" dirty="0">
                <a:solidFill>
                  <a:schemeClr val="bg1"/>
                </a:solidFill>
                <a:latin typeface="Brush Script MT" panose="03060802040406070304" pitchFamily="66" charset="0"/>
              </a:rPr>
              <a:t>Chanson interprétée par Beniamino Gigli</a:t>
            </a:r>
            <a:endParaRPr lang="fr-FR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pPr algn="ctr" eaLnBrk="1" hangingPunct="1">
              <a:defRPr/>
            </a:pPr>
            <a:r>
              <a:rPr lang="fr-FR" altLang="fr-FR" dirty="0">
                <a:solidFill>
                  <a:schemeClr val="bg1"/>
                </a:solidFill>
                <a:latin typeface="Brush Script MT" panose="03060802040406070304" pitchFamily="66" charset="0"/>
              </a:rPr>
              <a:t>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210769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sndAc>
          <p:stSnd>
            <p:snd r:embed="rId2" name="Beniamino-Gigli-Mamma.wav"/>
          </p:stSnd>
        </p:sndAc>
      </p:transition>
    </mc:Choice>
    <mc:Fallback xmlns="">
      <p:transition advClick="0" advTm="11000">
        <p:sndAc>
          <p:stSnd>
            <p:snd r:embed="rId5" name="Beniamino-Gigli-Mam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3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3">
            <a:extLst>
              <a:ext uri="{FF2B5EF4-FFF2-40B4-BE49-F238E27FC236}">
                <a16:creationId xmlns:a16="http://schemas.microsoft.com/office/drawing/2014/main" id="{3871EEDD-889E-439E-BCB7-60B9E1C2BF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263" cy="3602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2962EA7-6675-4204-821C-E44BEF1159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224" y="185788"/>
            <a:ext cx="5425269" cy="1868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prstTxWarp prst="textDeflateBottom">
              <a:avLst/>
            </a:prstTxWarp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5787" dirty="0">
                <a:ln w="38100">
                  <a:solidFill>
                    <a:schemeClr val="bg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rial Black" panose="020B0A04020102020204" pitchFamily="34" charset="0"/>
                <a:cs typeface="+mn-cs"/>
              </a:rPr>
              <a:t>MAMMA</a:t>
            </a:r>
            <a:r>
              <a:rPr lang="fr-FR" sz="5787" dirty="0">
                <a:ln w="38100">
                  <a:solidFill>
                    <a:schemeClr val="bg1"/>
                  </a:solidFill>
                </a:ln>
                <a:blipFill dpi="0" rotWithShape="1"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latin typeface="Albertus Extra Bold" pitchFamily="34" charset="0"/>
                <a:cs typeface="+mn-cs"/>
              </a:rPr>
              <a:t>  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F6E0780-9FCE-410F-8EA5-DC9BD8CC13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16238"/>
            <a:ext cx="32759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fr-FR" altLang="fr-FR" dirty="0">
                <a:solidFill>
                  <a:schemeClr val="bg1"/>
                </a:solidFill>
                <a:latin typeface="Brush Script MT" panose="03060802040406070304" pitchFamily="66" charset="0"/>
              </a:rPr>
              <a:t>Chanson interprétée par Beniamino Gigli</a:t>
            </a:r>
            <a:endParaRPr lang="fr-FR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  <a:p>
            <a:pPr algn="ctr" eaLnBrk="1" hangingPunct="1">
              <a:defRPr/>
            </a:pPr>
            <a:r>
              <a:rPr lang="fr-FR" altLang="fr-FR" dirty="0">
                <a:solidFill>
                  <a:schemeClr val="bg1"/>
                </a:solidFill>
                <a:latin typeface="Brush Script MT" panose="03060802040406070304" pitchFamily="66" charset="0"/>
              </a:rPr>
              <a:t>Diaporama © Apex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B79A09F-2896-48AF-B1F0-F65A33E8ED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263" cy="360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9B9D3E98-36CA-415F-9FD4-BEA2804996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263" cy="360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0D1E74F-CD9D-4D3F-A2D6-074B5B08A1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EE164CE-6A32-4A5C-A99B-144D1732F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13306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Maman, je suis si heureuse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De revenir vers toi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 chanson te dit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Que c'est le plus beau jour pour moi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Maman, je suis si heureuse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Pourquoi vivre loin, ?</a:t>
            </a:r>
          </a:p>
        </p:txBody>
      </p:sp>
    </p:spTree>
    <p:extLst>
      <p:ext uri="{BB962C8B-B14F-4D97-AF65-F5344CB8AC3E}">
        <p14:creationId xmlns:p14="http://schemas.microsoft.com/office/powerpoint/2010/main" val="3473968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C8B1D14-20C4-4FDA-B51C-46B10FA9D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08A7660-C434-4E66-837E-F901F7A313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082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Maman, je suis si heureuse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De revenir vers toi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 chanson te dit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Que c'est le plus beau jour pour moi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Maman, je suis si heureuse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Pourquoi vivre loin,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7F1DEB8-784D-437C-B0C6-A6FC4E826518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254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BEAA345-397A-47F8-91A2-A8356EC04A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B203EA0F-5FD5-414B-B60C-3812C3C9445D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D22D364-A178-4AB8-809B-4885AF3839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128AEF9F-433C-4DA2-A3E2-356F3F3EE6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08290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Maman, c'est juste pour toi que ma chanson s'envole 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Maman, tu seras avec moi, tu ne seras plus seule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Comme je t'aime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Ces mots d'amour que mon cœur te murmure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Peut-être qu'on ne les utilise plus</a:t>
            </a:r>
          </a:p>
        </p:txBody>
      </p:sp>
    </p:spTree>
    <p:extLst>
      <p:ext uri="{BB962C8B-B14F-4D97-AF65-F5344CB8AC3E}">
        <p14:creationId xmlns:p14="http://schemas.microsoft.com/office/powerpoint/2010/main" val="296668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2000"/>
    </mc:Choice>
    <mc:Fallback xmlns="">
      <p:transition advClick="0" advTm="3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B4FD0D24-F958-4AA0-BED1-DC1FFA0AE5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A6B41F7-9921-40F3-9EF1-46DC292DD8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0829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Maman, c'est juste pour toi que ma chanson s'envole 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Maman, tu seras avec moi, tu ne seras plus seule 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Comme je t'aime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Ces mots d'amour que mon cœur te murmure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Peut-être qu'on ne les utilise plus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fr-FR" altLang="fr-FR" sz="1200" dirty="0">
              <a:latin typeface="Monotype Corsiva" panose="03010101010201010101" pitchFamily="66" charset="0"/>
            </a:endParaRP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824E8630-4F04-4E1E-8CEE-23C5AD6289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31F3AEF-EBA8-4329-BC91-937A434058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7" name="Image 2">
            <a:extLst>
              <a:ext uri="{FF2B5EF4-FFF2-40B4-BE49-F238E27FC236}">
                <a16:creationId xmlns:a16="http://schemas.microsoft.com/office/drawing/2014/main" id="{237BBCCA-8AEC-48D7-A5F2-5C8187C796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7EE08FE-6A9C-493E-82F1-82EE6534DB0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F7C5DF0-7C4E-42F2-B9A0-A146B365B8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62470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Maman,  mais ma la plus belle chanson, c’est toi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C’est toi la vie, et pour la vie je ne te laisserai  jamais partir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Je sens ta main fatiguée chercher mes boucles d’or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Je sens que ta voix te manque pour la berceuse d’autrefois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3000"/>
    </mc:Choice>
    <mc:Fallback xmlns="">
      <p:transition advClick="0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4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A1B4A8-7B23-4706-8C11-2CD11B3F9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6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C4A5A9-7751-45B9-A3AF-FF558BD6E0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40104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Maman,  mais ma la plus belle chanson, c’est toi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C’est toi la vie, et pour la vie je ne te laisserai  jamais partir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Je sens ta main fatiguée chercher mes boucles d’or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latin typeface="Monotype Corsiva" panose="03010101010201010101" pitchFamily="66" charset="0"/>
              </a:rPr>
              <a:t>Je sens que ta voix te manque pour la berceuse d’autrefois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4C3F58D-0952-424A-8587-AAB8B4A2C7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263" cy="360009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6959279-3F72-4740-84D3-16FCE7E4DB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648C3AB7-10AA-40AA-B58B-84DC0DEA1D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E80A14C-8231-4D27-80FF-C37DF38D4C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2414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Aujourd’hui tes cheveux blancs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Je veux les serrer contre mon cœur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Maman, c'est juste pour toi que ma chanson s'envole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Maman, tu seras avec moi, tu ne seras plus seule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D34EAB11-FB9C-43E3-8D31-187D2BB1FB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EDEE1C7-DF4E-4EF4-AA36-F792BFA418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2414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Aujourd’hui tes cheveux blancs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Je veux les serrer contre mon cœur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Maman, c'est juste pour toi que ma chanson s'envole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anose="03010101010201010101" pitchFamily="66" charset="0"/>
              </a:rPr>
              <a:t>Maman, tu seras avec moi, tu ne seras plus seule</a:t>
            </a:r>
          </a:p>
        </p:txBody>
      </p:sp>
      <p:pic>
        <p:nvPicPr>
          <p:cNvPr id="6" name="Image 1">
            <a:extLst>
              <a:ext uri="{FF2B5EF4-FFF2-40B4-BE49-F238E27FC236}">
                <a16:creationId xmlns:a16="http://schemas.microsoft.com/office/drawing/2014/main" id="{4006AC26-3D4B-4902-ACD0-E0FFED3130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4E3F117F-6A2C-4ECD-846A-99AF68348F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CB84BFA-B28E-4686-846F-C437386201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2486A653-C285-4675-A565-1B6EE6B2FF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FE22054-560F-41AF-B004-62A7BA7754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4321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Comme je t'aime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Ces mots d'amour que mon cœur te murmure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Peut-être ne sont-ils plus utilisés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Maman, mais ma plus belle chanson, c'est toi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Tu es la vie, et pour la vie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Je ne te quitterai plus jamais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3000">
        <p:fade/>
      </p:transition>
    </mc:Choice>
    <mc:Fallback xmlns="">
      <p:transition advClick="0" advTm="3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4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A61217AB-C465-4B2E-B794-287E6DDF1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99E6409-909E-4EA9-AB03-81DBF8DF01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4321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Comme je t'aime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Ces mots d'amour que mon cœur te murmure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Peut-être ne sont-ils plus utilisés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Maman, mais ma plus belle chanson, c'est toi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Tu es la vie, et pour la vie,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latin typeface="Script12 BT" pitchFamily="65" charset="0"/>
              </a:rPr>
              <a:t>Je ne te quitterai plus jamais 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8E4763AE-9D52-4244-AAAB-001023CFE8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44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379E7A9-7587-4522-A399-78317EEE2A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4000"/>
    </mc:Choice>
    <mc:Fallback xmlns=""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D705C66-BD75-4303-8CA2-A009BD20AC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5EF39EEF-6FBE-484F-86A4-5E0E2C0A8A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" y="0"/>
            <a:ext cx="9720000" cy="3603448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EEC09A1-1205-4268-9FD8-687A0DD642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261" cy="3600096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0B2C94BC-140F-4034-85E9-CE4BB538AA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368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B21CCE7-8FBC-46A2-AEBB-EF95C12D42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432175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19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1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solidFill>
                  <a:schemeClr val="bg1"/>
                </a:solidFill>
                <a:latin typeface="Script12 BT" pitchFamily="65" charset="0"/>
              </a:rPr>
              <a:t>Comme je t'aime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solidFill>
                  <a:schemeClr val="bg1"/>
                </a:solidFill>
                <a:latin typeface="Script12 BT" pitchFamily="65" charset="0"/>
              </a:rPr>
              <a:t>Ces mots d'amour que mon cœur te murmure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solidFill>
                  <a:schemeClr val="bg1"/>
                </a:solidFill>
                <a:latin typeface="Script12 BT" pitchFamily="65" charset="0"/>
              </a:rPr>
              <a:t>Peut-être ne sont-ils plus utilisés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solidFill>
                  <a:schemeClr val="bg1"/>
                </a:solidFill>
                <a:latin typeface="Script12 BT" pitchFamily="65" charset="0"/>
              </a:rPr>
              <a:t>Maman, mais ma plus belle chanson, c'est toi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solidFill>
                  <a:schemeClr val="bg1"/>
                </a:solidFill>
                <a:latin typeface="Script12 BT" pitchFamily="65" charset="0"/>
              </a:rPr>
              <a:t>Tu es la vie, et pour la vie</a:t>
            </a:r>
          </a:p>
          <a:p>
            <a:pPr>
              <a:spcBef>
                <a:spcPct val="0"/>
              </a:spcBef>
              <a:buNone/>
            </a:pPr>
            <a:r>
              <a:rPr lang="fr-FR" altLang="fr-FR" sz="1000" dirty="0">
                <a:solidFill>
                  <a:schemeClr val="bg1"/>
                </a:solidFill>
                <a:latin typeface="Script12 BT" pitchFamily="65" charset="0"/>
              </a:rPr>
              <a:t>Je ne te quitterai plus jamais 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8F4798DA-3D7B-433E-92C9-3B11EE7AE563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9018A3DD-A22E-4A95-876A-07C33C5AD81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58000"/>
            <a:ext cx="2520000" cy="2520327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0BC68D30-625D-4810-B78B-A65E62B0A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56000" y="3168000"/>
            <a:ext cx="2880000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7" name="Image 3">
            <a:extLst>
              <a:ext uri="{FF2B5EF4-FFF2-40B4-BE49-F238E27FC236}">
                <a16:creationId xmlns:a16="http://schemas.microsoft.com/office/drawing/2014/main" id="{A3C8279E-B3AE-401F-AF25-D01F5B61C4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F8B043C0-275B-49E2-9098-030FFD7C0773}"/>
              </a:ext>
            </a:extLst>
          </p:cNvPr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672331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8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2250"/>
                            </p:stCondLst>
                            <p:childTnLst>
                              <p:par>
                                <p:cTn id="33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6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1005</TotalTime>
  <Words>450</Words>
  <Application>Microsoft Office PowerPoint</Application>
  <PresentationFormat>Personnalisé</PresentationFormat>
  <Paragraphs>64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9" baseType="lpstr">
      <vt:lpstr>Albertus Extra Bold</vt:lpstr>
      <vt:lpstr>Algerian</vt:lpstr>
      <vt:lpstr>Andy</vt:lpstr>
      <vt:lpstr>Arial</vt:lpstr>
      <vt:lpstr>Arial Black</vt:lpstr>
      <vt:lpstr>Brush Script MT</vt:lpstr>
      <vt:lpstr>Calibri</vt:lpstr>
      <vt:lpstr>Calibri Light</vt:lpstr>
      <vt:lpstr>Monotype Corsiva</vt:lpstr>
      <vt:lpstr>Script12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68</cp:revision>
  <dcterms:created xsi:type="dcterms:W3CDTF">2025-10-19T07:31:41Z</dcterms:created>
  <dcterms:modified xsi:type="dcterms:W3CDTF">2025-10-25T09:30:26Z</dcterms:modified>
</cp:coreProperties>
</file>