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9" r:id="rId2"/>
    <p:sldId id="260" r:id="rId3"/>
    <p:sldId id="263" r:id="rId4"/>
    <p:sldId id="337" r:id="rId5"/>
    <p:sldId id="338" r:id="rId6"/>
    <p:sldId id="266" r:id="rId7"/>
    <p:sldId id="273" r:id="rId8"/>
    <p:sldId id="304" r:id="rId9"/>
    <p:sldId id="262" r:id="rId10"/>
    <p:sldId id="295" r:id="rId11"/>
    <p:sldId id="312" r:id="rId12"/>
    <p:sldId id="278" r:id="rId13"/>
    <p:sldId id="299" r:id="rId14"/>
    <p:sldId id="276" r:id="rId15"/>
    <p:sldId id="268" r:id="rId16"/>
    <p:sldId id="341" r:id="rId17"/>
    <p:sldId id="298" r:id="rId18"/>
    <p:sldId id="303" r:id="rId19"/>
    <p:sldId id="291" r:id="rId20"/>
    <p:sldId id="292" r:id="rId21"/>
    <p:sldId id="294" r:id="rId22"/>
    <p:sldId id="280" r:id="rId23"/>
    <p:sldId id="277" r:id="rId24"/>
    <p:sldId id="279" r:id="rId25"/>
    <p:sldId id="342" r:id="rId26"/>
    <p:sldId id="281" r:id="rId27"/>
    <p:sldId id="287" r:id="rId28"/>
    <p:sldId id="285" r:id="rId29"/>
    <p:sldId id="302" r:id="rId30"/>
    <p:sldId id="288" r:id="rId31"/>
    <p:sldId id="306" r:id="rId32"/>
    <p:sldId id="296" r:id="rId33"/>
    <p:sldId id="309" r:id="rId34"/>
    <p:sldId id="308" r:id="rId35"/>
    <p:sldId id="307" r:id="rId36"/>
    <p:sldId id="305" r:id="rId37"/>
    <p:sldId id="269" r:id="rId38"/>
    <p:sldId id="343" r:id="rId39"/>
    <p:sldId id="270" r:id="rId40"/>
    <p:sldId id="310" r:id="rId41"/>
    <p:sldId id="314" r:id="rId42"/>
    <p:sldId id="313" r:id="rId43"/>
    <p:sldId id="315" r:id="rId44"/>
    <p:sldId id="316" r:id="rId45"/>
    <p:sldId id="317" r:id="rId46"/>
    <p:sldId id="261" r:id="rId47"/>
    <p:sldId id="319" r:id="rId48"/>
    <p:sldId id="334" r:id="rId49"/>
    <p:sldId id="326" r:id="rId50"/>
    <p:sldId id="351" r:id="rId51"/>
    <p:sldId id="321" r:id="rId52"/>
    <p:sldId id="331" r:id="rId53"/>
    <p:sldId id="350" r:id="rId54"/>
    <p:sldId id="327" r:id="rId55"/>
    <p:sldId id="324" r:id="rId56"/>
    <p:sldId id="320" r:id="rId57"/>
    <p:sldId id="352" r:id="rId58"/>
    <p:sldId id="345" r:id="rId59"/>
    <p:sldId id="346" r:id="rId60"/>
    <p:sldId id="347" r:id="rId61"/>
    <p:sldId id="348" r:id="rId62"/>
    <p:sldId id="349" r:id="rId63"/>
    <p:sldId id="353" r:id="rId64"/>
    <p:sldId id="344" r:id="rId65"/>
    <p:sldId id="328" r:id="rId66"/>
    <p:sldId id="318" r:id="rId67"/>
    <p:sldId id="332" r:id="rId68"/>
    <p:sldId id="274" r:id="rId69"/>
    <p:sldId id="333" r:id="rId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41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4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38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1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4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99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3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34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46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57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D9D7F-0C95-46F5-B994-092DB1EFE1E3}" type="datetimeFigureOut">
              <a:rPr lang="fr-FR" smtClean="0"/>
              <a:t>07/11/2025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A5183-10FB-4FB9-ABFE-4BDFA1F635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72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7913" y="1675959"/>
            <a:ext cx="67260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charmante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 située dans le département de l'Ariège, en région Occitanie,</a:t>
            </a:r>
          </a:p>
        </p:txBody>
      </p:sp>
      <p:sp>
        <p:nvSpPr>
          <p:cNvPr id="4" name="Rectangle 3"/>
          <p:cNvSpPr/>
          <p:nvPr/>
        </p:nvSpPr>
        <p:spPr>
          <a:xfrm>
            <a:off x="3167221" y="1091184"/>
            <a:ext cx="2040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Mirepoix </a:t>
            </a:r>
            <a:endParaRPr lang="fr-FR" sz="3200" dirty="0"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9" y="5089213"/>
            <a:ext cx="90546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Une ville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bastide,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fortifiée construite au 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Âge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plans réguliers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bastides.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riche en histoire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culture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Pays des Pyrénées Cathares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66086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sndAc>
          <p:stSnd loop="1">
            <p:snd r:embed="rId2" name="amitie_001.wav"/>
          </p:stSnd>
        </p:sndAc>
      </p:transition>
    </mc:Choice>
    <mc:Fallback>
      <p:transition spd="slow" advTm="14000">
        <p:sndAc>
          <p:stSnd loop="1">
            <p:snd r:embed="rId2" name="amitie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7" t="833" r="340" b="-833"/>
          <a:stretch/>
        </p:blipFill>
        <p:spPr>
          <a:xfrm>
            <a:off x="0" y="-1"/>
            <a:ext cx="9185818" cy="70034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5486" y="5473005"/>
            <a:ext cx="84685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a été reconstruite après une inondation dévastatrice en 1289, en suivant les plans réguliers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bastides 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su garder son âme et son aspect médiéval.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26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8208" y="5652655"/>
            <a:ext cx="856210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d'Aval est l'unique vestige de la ville fortifiée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l'une des entrées de la cité médiévale.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2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7" t="5301" r="227" b="-5301"/>
          <a:stretch/>
        </p:blipFill>
        <p:spPr>
          <a:xfrm>
            <a:off x="-10391" y="-10392"/>
            <a:ext cx="4567874" cy="72528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3"/>
          <a:stretch/>
        </p:blipFill>
        <p:spPr>
          <a:xfrm>
            <a:off x="4557483" y="-10392"/>
            <a:ext cx="4592632" cy="6868392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 flipV="1">
            <a:off x="1402773" y="3002973"/>
            <a:ext cx="737754" cy="31588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25760" y="5748028"/>
            <a:ext cx="8863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armoiries de la ville, dessinées en 1817 par l'astronome Jean-Joseph Vidal,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incrustées au-dessus de l'ouverture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411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3122" y="5101027"/>
            <a:ext cx="88218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Suite à un incendie en 1362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une nouvelle enceinte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quatre portes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fortifiées 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été construites. De nos jours, il ne subsiste de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ancienne fortification que la Porte d’Aval</a:t>
            </a:r>
          </a:p>
        </p:txBody>
      </p:sp>
      <p:sp>
        <p:nvSpPr>
          <p:cNvPr id="4" name="Bulle ronde 3"/>
          <p:cNvSpPr/>
          <p:nvPr/>
        </p:nvSpPr>
        <p:spPr>
          <a:xfrm>
            <a:off x="6920345" y="1901536"/>
            <a:ext cx="1714500" cy="997528"/>
          </a:xfrm>
          <a:prstGeom prst="wedgeEllipseCallout">
            <a:avLst>
              <a:gd name="adj1" fmla="val -63020"/>
              <a:gd name="adj2" fmla="val 91667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Arrière de la porte</a:t>
            </a:r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26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8246" y="5811027"/>
            <a:ext cx="686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Mirepoix, petit bijou architectural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l’Ariège, un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Arc-en-ciel de couleurs, </a:t>
            </a:r>
          </a:p>
        </p:txBody>
      </p:sp>
    </p:spTree>
    <p:extLst>
      <p:ext uri="{BB962C8B-B14F-4D97-AF65-F5344CB8AC3E}">
        <p14:creationId xmlns:p14="http://schemas.microsoft.com/office/powerpoint/2010/main" val="113216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88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0143" y="5571898"/>
            <a:ext cx="68146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Mirepoix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histoire entre guerres et destructions</a:t>
            </a:r>
          </a:p>
        </p:txBody>
      </p:sp>
    </p:spTree>
    <p:extLst>
      <p:ext uri="{BB962C8B-B14F-4D97-AF65-F5344CB8AC3E}">
        <p14:creationId xmlns:p14="http://schemas.microsoft.com/office/powerpoint/2010/main" val="271670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840" y="5329627"/>
            <a:ext cx="89621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Mirepoix connaît le destin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des bastions cathares du Languedoc.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fut en effet gagnée par le catharisme, et fut prise par Simon de Montfort,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chef de la croisade en 1209</a:t>
            </a:r>
          </a:p>
        </p:txBody>
      </p:sp>
    </p:spTree>
    <p:extLst>
      <p:ext uri="{BB962C8B-B14F-4D97-AF65-F5344CB8AC3E}">
        <p14:creationId xmlns:p14="http://schemas.microsoft.com/office/powerpoint/2010/main" val="18159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6" y="5090636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destin de la ville se joua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encore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Elle fut inondée par une violente crue qui détruisit la ville construite au pied du château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tua une grande partie de la population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14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127" y="5052491"/>
            <a:ext cx="86556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Reconstruite sur la rive opposée, Mirepoix devient alors une « ville neuve » reconstruite sur un plan dit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damier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typique des bastides du Sud-Ouest.</a:t>
            </a:r>
          </a:p>
        </p:txBody>
      </p:sp>
    </p:spTree>
    <p:extLst>
      <p:ext uri="{BB962C8B-B14F-4D97-AF65-F5344CB8AC3E}">
        <p14:creationId xmlns:p14="http://schemas.microsoft.com/office/powerpoint/2010/main" val="158607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6809" y="5582495"/>
            <a:ext cx="7211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emblématique de Mirepoix, avec ses maisons à colombages et 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arcades une pépites visuelles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2405" y="397225"/>
            <a:ext cx="5149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Place centrale des couverts</a:t>
            </a:r>
            <a:endParaRPr lang="fr-FR" sz="2800" dirty="0">
              <a:solidFill>
                <a:srgbClr val="00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33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20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6071" y="660553"/>
            <a:ext cx="18117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La Mairie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78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8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77849" y="5795852"/>
            <a:ext cx="5578771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couverts de la place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principale dans 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d’autres régions c’est des arcades  </a:t>
            </a:r>
          </a:p>
          <a:p>
            <a:endParaRPr lang="fr-FR" sz="2800" dirty="0"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4229100" y="4665518"/>
            <a:ext cx="519545" cy="14547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78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00226" y="563479"/>
            <a:ext cx="3635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maison des Consuls</a:t>
            </a:r>
            <a:endParaRPr lang="fr-FR" sz="2800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73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03881" y="542698"/>
            <a:ext cx="4132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maison des Consuls</a:t>
            </a:r>
            <a:endParaRPr lang="fr-FR" sz="3200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77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877" y="4709590"/>
            <a:ext cx="81153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Cette superbe maison à colombages sur galeries de bois est ornée de pièces de bois sculptées d’étranges têtes humaines et monstres grimaçants…</a:t>
            </a:r>
          </a:p>
        </p:txBody>
      </p:sp>
    </p:spTree>
    <p:extLst>
      <p:ext uri="{BB962C8B-B14F-4D97-AF65-F5344CB8AC3E}">
        <p14:creationId xmlns:p14="http://schemas.microsoft.com/office/powerpoint/2010/main" val="90605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3501" y="4054826"/>
            <a:ext cx="3060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monstres grimaçants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6841" y="1893517"/>
            <a:ext cx="2316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têtes humaines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4059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72673"/>
            <a:ext cx="44057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Mirepoix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c’est, en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richesses architecturales indéniables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 lieu où on flâne,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à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rencontre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artisans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locaux</a:t>
            </a:r>
          </a:p>
        </p:txBody>
      </p:sp>
    </p:spTree>
    <p:extLst>
      <p:ext uri="{BB962C8B-B14F-4D97-AF65-F5344CB8AC3E}">
        <p14:creationId xmlns:p14="http://schemas.microsoft.com/office/powerpoint/2010/main" val="345540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886" y="5481935"/>
            <a:ext cx="88842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peut admirer les superbes couleurs des maisons à colombages ce qui donne le petit truc en plus à ce lieu déjà magnifique.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85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161789"/>
            <a:ext cx="8510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un lieu plein de charme et suivant </a:t>
            </a:r>
            <a:endParaRPr lang="fr-FR" sz="2800" b="1" i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l’exposition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soleil, on peut admirer les superbes couleurs des maisons à colombages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52258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00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5636" y="5191129"/>
            <a:ext cx="8842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les couverts de la place principale de Mirepoix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,il faut profiter du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charme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un grand soleil pour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admirer les superbes couleurs des maisons à colombages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73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595" y="5322673"/>
            <a:ext cx="8530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S’installer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une terrasse sous les couverts de la place principale de Mirepoix pour prendre un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verre et admirer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les animations des commerces,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6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864" y="5473005"/>
            <a:ext cx="84166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emblématique de Mirepoix,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Halle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inaugurée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1885,et l’entrée de l’énorme cathédrale Sain Maurice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54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7982" y="5159817"/>
            <a:ext cx="8343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emblématique de Mirepoix,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Halle, inaugurée en 1885,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abrite les marchés des lundis et jeudis ainsi que de nombreuses manifestations.</a:t>
            </a:r>
          </a:p>
        </p:txBody>
      </p:sp>
    </p:spTree>
    <p:extLst>
      <p:ext uri="{BB962C8B-B14F-4D97-AF65-F5344CB8AC3E}">
        <p14:creationId xmlns:p14="http://schemas.microsoft.com/office/powerpoint/2010/main" val="126825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2365" y="314097"/>
            <a:ext cx="8586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Les terrasses de la place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centrale des couverts</a:t>
            </a:r>
            <a:endParaRPr lang="fr-FR" sz="2800" dirty="0">
              <a:solidFill>
                <a:srgbClr val="00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30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7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7497" y="6081052"/>
            <a:ext cx="5508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les couverts de la place principale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8847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4352" y="463126"/>
            <a:ext cx="69749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Beau travail de sculpture sur les bois des façades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56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5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59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3369" y="5398808"/>
            <a:ext cx="792556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temps ne semble pas avoir altéré la qualité </a:t>
            </a:r>
          </a:p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du bois de ces couverts qui semblent très résistant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82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9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1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>
        <p:sndAc>
          <p:stSnd loop="1">
            <p:snd r:embed="rId2" name="la-tendresse.wav"/>
          </p:stSnd>
        </p:sndAc>
      </p:transition>
    </mc:Choice>
    <mc:Fallback>
      <p:transition spd="slow" advTm="3000">
        <p:sndAc>
          <p:stSnd loop="1">
            <p:snd r:embed="rId2" name="la-tendres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4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474" y="6032654"/>
            <a:ext cx="83519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beauté de ce vélo lui coûte d’être enchaîné à un arbre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5122718" y="5413664"/>
            <a:ext cx="1059873" cy="6026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36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4598" y="449178"/>
            <a:ext cx="62728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la découverte de la place des couverts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les halles et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Cathédrale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Maurice </a:t>
            </a:r>
            <a:endParaRPr lang="fr-FR" sz="2800" dirty="0">
              <a:solidFill>
                <a:srgbClr val="00FF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977245" y="1402773"/>
            <a:ext cx="1059873" cy="2805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13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5769" y="262143"/>
            <a:ext cx="68130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athédrale Saint Maurice de Mirepoix</a:t>
            </a:r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.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romain et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Gothique méridional,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4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5865" y="5215327"/>
            <a:ext cx="90660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Saint-Maurice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tait le nom de 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rive droite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mais la ville et  l’église sont  emportées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l’inondation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du 16 juin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1289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ville neuve et  l’église sont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reconstruite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rive gauche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956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0277" y="5495882"/>
            <a:ext cx="88634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fr-FR" alt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première pierre est posé par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Jean 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I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er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de Lévis-Mirepoix,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6 mai 1298 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construction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s’étala sur six siècles,</a:t>
            </a:r>
            <a:r>
              <a:rPr lang="fr-FR" sz="2800" dirty="0"/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début</a:t>
            </a:r>
            <a:r>
              <a:rPr lang="fr-FR" sz="2800" dirty="0" smtClean="0"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dirty="0">
                <a:latin typeface="Harlow Solid Italic" panose="04030604020F02020D02" pitchFamily="82" charset="0"/>
              </a:rPr>
              <a:t> 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alt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alt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interruptions</a:t>
            </a:r>
            <a:r>
              <a:rPr lang="fr-FR" alt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suite à des guerres religions et autres</a:t>
            </a:r>
            <a:endParaRPr lang="fr-FR" alt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97107" y="418008"/>
            <a:ext cx="5743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nouvelle Cathédrale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Maurice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0515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599" y="5281091"/>
            <a:ext cx="853093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Cathédrale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Saint-Maurice  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mastodonte  fut restaurée Viollet-le-Duc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° siècle. Elle possède la plus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large nef d’Europe dans son style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gothique et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méridional.</a:t>
            </a:r>
          </a:p>
        </p:txBody>
      </p:sp>
    </p:spTree>
    <p:extLst>
      <p:ext uri="{BB962C8B-B14F-4D97-AF65-F5344CB8AC3E}">
        <p14:creationId xmlns:p14="http://schemas.microsoft.com/office/powerpoint/2010/main" val="168476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5905" y="511524"/>
            <a:ext cx="6989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nef de la cathédrale saint Maurice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0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1060" y="265699"/>
            <a:ext cx="882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Saint-Maurice, un édifice religieux remarquable avec une nef unique et très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large (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22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80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9104" y="5610320"/>
            <a:ext cx="89257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vaste nef, large de 22 m, témoignage d’un style gothique typiquement méridional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deuxième église à nef unique d’Europe. </a:t>
            </a:r>
          </a:p>
        </p:txBody>
      </p:sp>
    </p:spTree>
    <p:extLst>
      <p:ext uri="{BB962C8B-B14F-4D97-AF65-F5344CB8AC3E}">
        <p14:creationId xmlns:p14="http://schemas.microsoft.com/office/powerpoint/2010/main" val="364821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9727" y="407616"/>
            <a:ext cx="3586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Élévation de la nef.</a:t>
            </a:r>
          </a:p>
        </p:txBody>
      </p:sp>
    </p:spTree>
    <p:extLst>
      <p:ext uri="{BB962C8B-B14F-4D97-AF65-F5344CB8AC3E}">
        <p14:creationId xmlns:p14="http://schemas.microsoft.com/office/powerpoint/2010/main" val="148085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24275" y="5977143"/>
            <a:ext cx="4299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des fonts baptismaux</a:t>
            </a:r>
          </a:p>
        </p:txBody>
      </p:sp>
    </p:spTree>
    <p:extLst>
      <p:ext uri="{BB962C8B-B14F-4D97-AF65-F5344CB8AC3E}">
        <p14:creationId xmlns:p14="http://schemas.microsoft.com/office/powerpoint/2010/main" val="222545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2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4903" y="5970308"/>
            <a:ext cx="56444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 retable du cœur est magnifique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5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8658" y="345270"/>
            <a:ext cx="3358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Orgue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Mirepoix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610044"/>
            <a:ext cx="90608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L’orgue présent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dans cet édifice compte 40 jeux sur trois claviers </a:t>
            </a:r>
          </a:p>
        </p:txBody>
      </p:sp>
    </p:spTree>
    <p:extLst>
      <p:ext uri="{BB962C8B-B14F-4D97-AF65-F5344CB8AC3E}">
        <p14:creationId xmlns:p14="http://schemas.microsoft.com/office/powerpoint/2010/main" val="256446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31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5" r="26806"/>
          <a:stretch/>
        </p:blipFill>
        <p:spPr>
          <a:xfrm>
            <a:off x="4567874" y="0"/>
            <a:ext cx="46655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2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1127" y="6018706"/>
            <a:ext cx="35589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Vierge de Pitié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34304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5" t="1350" r="3652" b="1857"/>
          <a:stretch/>
        </p:blipFill>
        <p:spPr>
          <a:xfrm>
            <a:off x="0" y="0"/>
            <a:ext cx="925109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14472" y="168626"/>
            <a:ext cx="4822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Chapelle de la Compassion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197427" y="5468127"/>
            <a:ext cx="85828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nombreuses chapelles qui entourent le cœur de 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cathédrale sont attaquées et dégradées par l’humidité 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81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5" t="2181" r="6575" b="2181"/>
          <a:stretch/>
        </p:blipFill>
        <p:spPr>
          <a:xfrm>
            <a:off x="-1" y="0"/>
            <a:ext cx="923955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14924" y="6008316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chapelle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Sainte Catherine</a:t>
            </a:r>
          </a:p>
        </p:txBody>
      </p:sp>
    </p:spTree>
    <p:extLst>
      <p:ext uri="{BB962C8B-B14F-4D97-AF65-F5344CB8AC3E}">
        <p14:creationId xmlns:p14="http://schemas.microsoft.com/office/powerpoint/2010/main" val="114986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191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9399" y="6070661"/>
            <a:ext cx="4403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Saint Jean Baptiste</a:t>
            </a:r>
          </a:p>
        </p:txBody>
      </p:sp>
      <p:sp>
        <p:nvSpPr>
          <p:cNvPr id="4" name="Rectangle 3"/>
          <p:cNvSpPr/>
          <p:nvPr/>
        </p:nvSpPr>
        <p:spPr>
          <a:xfrm>
            <a:off x="469203" y="217162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Eléments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retable du Rosaire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 la couronne d’épine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 flipH="1">
            <a:off x="5091545" y="1080655"/>
            <a:ext cx="872837" cy="10806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8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764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9884" y="5610044"/>
            <a:ext cx="7917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actuel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est de style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néogothique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L’humidité gagne et mange les fresques des mûrs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15460" y="189406"/>
            <a:ext cx="31373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Vierge</a:t>
            </a:r>
          </a:p>
        </p:txBody>
      </p:sp>
    </p:spTree>
    <p:extLst>
      <p:ext uri="{BB962C8B-B14F-4D97-AF65-F5344CB8AC3E}">
        <p14:creationId xmlns:p14="http://schemas.microsoft.com/office/powerpoint/2010/main" val="57162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62132" y="293316"/>
            <a:ext cx="32239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Anne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36443" y="5807471"/>
            <a:ext cx="62753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L’autel néogothique a été installé en 1933.</a:t>
            </a:r>
          </a:p>
        </p:txBody>
      </p:sp>
    </p:spTree>
    <p:extLst>
      <p:ext uri="{BB962C8B-B14F-4D97-AF65-F5344CB8AC3E}">
        <p14:creationId xmlns:p14="http://schemas.microsoft.com/office/powerpoint/2010/main" val="173508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526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9810" y="5821279"/>
            <a:ext cx="50145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du Rosaire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143277" y="220579"/>
            <a:ext cx="35798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Chapelle du Sacré Cœur</a:t>
            </a:r>
          </a:p>
        </p:txBody>
      </p:sp>
    </p:spTree>
    <p:extLst>
      <p:ext uri="{BB962C8B-B14F-4D97-AF65-F5344CB8AC3E}">
        <p14:creationId xmlns:p14="http://schemas.microsoft.com/office/powerpoint/2010/main" val="338889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" t="1667" r="1408" b="1667"/>
          <a:stretch/>
        </p:blipFill>
        <p:spPr>
          <a:xfrm>
            <a:off x="0" y="0"/>
            <a:ext cx="927657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0000" y="6122616"/>
            <a:ext cx="50289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Notre Dame de Lourdes</a:t>
            </a:r>
          </a:p>
        </p:txBody>
      </p:sp>
    </p:spTree>
    <p:extLst>
      <p:ext uri="{BB962C8B-B14F-4D97-AF65-F5344CB8AC3E}">
        <p14:creationId xmlns:p14="http://schemas.microsoft.com/office/powerpoint/2010/main" val="13070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1" t="1695" r="8836" b="1695"/>
          <a:stretch/>
        </p:blipFill>
        <p:spPr>
          <a:xfrm>
            <a:off x="0" y="0"/>
            <a:ext cx="915439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4214" y="6049879"/>
            <a:ext cx="4094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Chapelle Saint Joseph</a:t>
            </a:r>
          </a:p>
        </p:txBody>
      </p:sp>
    </p:spTree>
    <p:extLst>
      <p:ext uri="{BB962C8B-B14F-4D97-AF65-F5344CB8AC3E}">
        <p14:creationId xmlns:p14="http://schemas.microsoft.com/office/powerpoint/2010/main" val="278909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35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02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253" y="0"/>
            <a:ext cx="4563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8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8763" y="5575453"/>
            <a:ext cx="8312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magnifique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cathédrale dont la construction a pris plus de 600 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besoin d’une bonne restauration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7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"/>
          <a:stretch/>
        </p:blipFill>
        <p:spPr>
          <a:xfrm>
            <a:off x="-20782" y="0"/>
            <a:ext cx="460763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55" y="0"/>
            <a:ext cx="455714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00291" y="272533"/>
            <a:ext cx="6191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Clocher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dont la flèche culmine à 60m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03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50" y="307262"/>
            <a:ext cx="89465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Mirepoix  jolie bastide, restaurée avec goût et respect de l'architecture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locale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passé glorieux porte bien son âge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sept siècles qui vous contemplent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depuis ses façades à colombages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6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2541446"/>
            <a:ext cx="91439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Découvrir cette Bastide c’est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remonter le temps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admirer le travail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les constructions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 nous ont laissés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les artistes bâtisseurs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du Moyen-Âge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...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Un incontournable à faire dans l'Ariège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5261337" y="6212331"/>
            <a:ext cx="313098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 :novembre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15960" y="485893"/>
            <a:ext cx="1845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Mirepoix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, </a:t>
            </a:r>
            <a:endParaRPr lang="fr-FR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22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736</TotalTime>
  <Words>925</Words>
  <Application>Microsoft Office PowerPoint</Application>
  <PresentationFormat>Affichage à l'écran (4:3)</PresentationFormat>
  <Paragraphs>79</Paragraphs>
  <Slides>69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69</vt:i4>
      </vt:variant>
    </vt:vector>
  </HeadingPairs>
  <TitlesOfParts>
    <vt:vector size="75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97</cp:revision>
  <dcterms:created xsi:type="dcterms:W3CDTF">2025-10-31T19:26:34Z</dcterms:created>
  <dcterms:modified xsi:type="dcterms:W3CDTF">2025-11-07T17:03:54Z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