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51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73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69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04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2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502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70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80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1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3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09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61C90-70BC-4EBC-8F47-2E858B1E79D9}" type="datetimeFigureOut">
              <a:rPr lang="fr-FR" smtClean="0"/>
              <a:t>01/11/2025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B0F7D-3EED-49A2-B208-37109ED2C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251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13" name="camera.wav"/>
          </p:stSnd>
        </p:sndAc>
      </p:transition>
    </mc:Choice>
    <mc:Fallback>
      <p:transition spd="slow" advTm="5000">
        <p:fade/>
        <p:sndAc>
          <p:stSnd>
            <p:snd r:embed="rId13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f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972" y="1393875"/>
            <a:ext cx="7925207" cy="53342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365" y="4061012"/>
            <a:ext cx="3402106" cy="214684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705" y="2188389"/>
            <a:ext cx="1021977" cy="10377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77471" y="443753"/>
            <a:ext cx="92196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MELI MEMO DE PHOTOS N°52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41" y="631568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19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329" y="94129"/>
            <a:ext cx="6763871" cy="6763871"/>
          </a:xfrm>
        </p:spPr>
      </p:pic>
    </p:spTree>
    <p:extLst>
      <p:ext uri="{BB962C8B-B14F-4D97-AF65-F5344CB8AC3E}">
        <p14:creationId xmlns:p14="http://schemas.microsoft.com/office/powerpoint/2010/main" val="133878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27" y="262859"/>
            <a:ext cx="9880650" cy="6595141"/>
          </a:xfrm>
        </p:spPr>
      </p:pic>
    </p:spTree>
    <p:extLst>
      <p:ext uri="{BB962C8B-B14F-4D97-AF65-F5344CB8AC3E}">
        <p14:creationId xmlns:p14="http://schemas.microsoft.com/office/powerpoint/2010/main" val="51792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15" y="230653"/>
            <a:ext cx="9571368" cy="6388701"/>
          </a:xfrm>
        </p:spPr>
      </p:pic>
    </p:spTree>
    <p:extLst>
      <p:ext uri="{BB962C8B-B14F-4D97-AF65-F5344CB8AC3E}">
        <p14:creationId xmlns:p14="http://schemas.microsoft.com/office/powerpoint/2010/main" val="54778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738" y="-726142"/>
            <a:ext cx="6568647" cy="8754035"/>
          </a:xfrm>
        </p:spPr>
      </p:pic>
    </p:spTree>
    <p:extLst>
      <p:ext uri="{BB962C8B-B14F-4D97-AF65-F5344CB8AC3E}">
        <p14:creationId xmlns:p14="http://schemas.microsoft.com/office/powerpoint/2010/main" val="257142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630" y="-1102659"/>
            <a:ext cx="6294641" cy="7852964"/>
          </a:xfrm>
        </p:spPr>
      </p:pic>
    </p:spTree>
    <p:extLst>
      <p:ext uri="{BB962C8B-B14F-4D97-AF65-F5344CB8AC3E}">
        <p14:creationId xmlns:p14="http://schemas.microsoft.com/office/powerpoint/2010/main" val="2317295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412" y="0"/>
            <a:ext cx="6861035" cy="6861035"/>
          </a:xfrm>
        </p:spPr>
      </p:pic>
    </p:spTree>
    <p:extLst>
      <p:ext uri="{BB962C8B-B14F-4D97-AF65-F5344CB8AC3E}">
        <p14:creationId xmlns:p14="http://schemas.microsoft.com/office/powerpoint/2010/main" val="330836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394" y="0"/>
            <a:ext cx="7580064" cy="9493624"/>
          </a:xfrm>
        </p:spPr>
      </p:pic>
    </p:spTree>
    <p:extLst>
      <p:ext uri="{BB962C8B-B14F-4D97-AF65-F5344CB8AC3E}">
        <p14:creationId xmlns:p14="http://schemas.microsoft.com/office/powerpoint/2010/main" val="89355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238" y="-1"/>
            <a:ext cx="5927462" cy="7409329"/>
          </a:xfrm>
        </p:spPr>
      </p:pic>
    </p:spTree>
    <p:extLst>
      <p:ext uri="{BB962C8B-B14F-4D97-AF65-F5344CB8AC3E}">
        <p14:creationId xmlns:p14="http://schemas.microsoft.com/office/powerpoint/2010/main" val="52839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655" y="0"/>
            <a:ext cx="6743701" cy="7933766"/>
          </a:xfrm>
        </p:spPr>
      </p:pic>
    </p:spTree>
    <p:extLst>
      <p:ext uri="{BB962C8B-B14F-4D97-AF65-F5344CB8AC3E}">
        <p14:creationId xmlns:p14="http://schemas.microsoft.com/office/powerpoint/2010/main" val="4313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335" y="-551329"/>
            <a:ext cx="6537406" cy="8092728"/>
          </a:xfrm>
        </p:spPr>
      </p:pic>
    </p:spTree>
    <p:extLst>
      <p:ext uri="{BB962C8B-B14F-4D97-AF65-F5344CB8AC3E}">
        <p14:creationId xmlns:p14="http://schemas.microsoft.com/office/powerpoint/2010/main" val="1749615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6141924" cy="7893424"/>
          </a:xfrm>
        </p:spPr>
      </p:pic>
    </p:spTree>
    <p:extLst>
      <p:ext uri="{BB962C8B-B14F-4D97-AF65-F5344CB8AC3E}">
        <p14:creationId xmlns:p14="http://schemas.microsoft.com/office/powerpoint/2010/main" val="98746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73" y="-954742"/>
            <a:ext cx="6838017" cy="8547522"/>
          </a:xfrm>
        </p:spPr>
      </p:pic>
    </p:spTree>
    <p:extLst>
      <p:ext uri="{BB962C8B-B14F-4D97-AF65-F5344CB8AC3E}">
        <p14:creationId xmlns:p14="http://schemas.microsoft.com/office/powerpoint/2010/main" val="293026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932" y="-497541"/>
            <a:ext cx="6593280" cy="8241600"/>
          </a:xfrm>
        </p:spPr>
      </p:pic>
    </p:spTree>
    <p:extLst>
      <p:ext uri="{BB962C8B-B14F-4D97-AF65-F5344CB8AC3E}">
        <p14:creationId xmlns:p14="http://schemas.microsoft.com/office/powerpoint/2010/main" val="300167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613" y="-32126"/>
            <a:ext cx="5092904" cy="6787313"/>
          </a:xfrm>
        </p:spPr>
      </p:pic>
    </p:spTree>
    <p:extLst>
      <p:ext uri="{BB962C8B-B14F-4D97-AF65-F5344CB8AC3E}">
        <p14:creationId xmlns:p14="http://schemas.microsoft.com/office/powerpoint/2010/main" val="150489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08" y="-1107167"/>
            <a:ext cx="5976716" cy="7965167"/>
          </a:xfrm>
        </p:spPr>
      </p:pic>
    </p:spTree>
    <p:extLst>
      <p:ext uri="{BB962C8B-B14F-4D97-AF65-F5344CB8AC3E}">
        <p14:creationId xmlns:p14="http://schemas.microsoft.com/office/powerpoint/2010/main" val="32594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364" y="257548"/>
            <a:ext cx="9517495" cy="6352841"/>
          </a:xfrm>
        </p:spPr>
      </p:pic>
    </p:spTree>
    <p:extLst>
      <p:ext uri="{BB962C8B-B14F-4D97-AF65-F5344CB8AC3E}">
        <p14:creationId xmlns:p14="http://schemas.microsoft.com/office/powerpoint/2010/main" val="330736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88" y="140232"/>
            <a:ext cx="9193306" cy="6563000"/>
          </a:xfrm>
        </p:spPr>
      </p:pic>
    </p:spTree>
    <p:extLst>
      <p:ext uri="{BB962C8B-B14F-4D97-AF65-F5344CB8AC3E}">
        <p14:creationId xmlns:p14="http://schemas.microsoft.com/office/powerpoint/2010/main" val="389966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369" y="-161365"/>
            <a:ext cx="6122278" cy="7637930"/>
          </a:xfrm>
        </p:spPr>
      </p:pic>
    </p:spTree>
    <p:extLst>
      <p:ext uri="{BB962C8B-B14F-4D97-AF65-F5344CB8AC3E}">
        <p14:creationId xmlns:p14="http://schemas.microsoft.com/office/powerpoint/2010/main" val="158821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9447" cy="6886809"/>
          </a:xfrm>
        </p:spPr>
      </p:pic>
    </p:spTree>
    <p:extLst>
      <p:ext uri="{BB962C8B-B14F-4D97-AF65-F5344CB8AC3E}">
        <p14:creationId xmlns:p14="http://schemas.microsoft.com/office/powerpoint/2010/main" val="125769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781" y="-726141"/>
            <a:ext cx="6024937" cy="7472790"/>
          </a:xfrm>
        </p:spPr>
      </p:pic>
    </p:spTree>
    <p:extLst>
      <p:ext uri="{BB962C8B-B14F-4D97-AF65-F5344CB8AC3E}">
        <p14:creationId xmlns:p14="http://schemas.microsoft.com/office/powerpoint/2010/main" val="42591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902" y="-1449690"/>
            <a:ext cx="5856239" cy="8307690"/>
          </a:xfrm>
        </p:spPr>
      </p:pic>
    </p:spTree>
    <p:extLst>
      <p:ext uri="{BB962C8B-B14F-4D97-AF65-F5344CB8AC3E}">
        <p14:creationId xmlns:p14="http://schemas.microsoft.com/office/powerpoint/2010/main" val="71949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679341" cy="8349177"/>
          </a:xfrm>
        </p:spPr>
      </p:pic>
    </p:spTree>
    <p:extLst>
      <p:ext uri="{BB962C8B-B14F-4D97-AF65-F5344CB8AC3E}">
        <p14:creationId xmlns:p14="http://schemas.microsoft.com/office/powerpoint/2010/main" val="200643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1" y="126916"/>
            <a:ext cx="8875058" cy="6731084"/>
          </a:xfrm>
        </p:spPr>
      </p:pic>
    </p:spTree>
    <p:extLst>
      <p:ext uri="{BB962C8B-B14F-4D97-AF65-F5344CB8AC3E}">
        <p14:creationId xmlns:p14="http://schemas.microsoft.com/office/powerpoint/2010/main" val="330458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52" y="89600"/>
            <a:ext cx="10152601" cy="6768400"/>
          </a:xfrm>
        </p:spPr>
      </p:pic>
    </p:spTree>
    <p:extLst>
      <p:ext uri="{BB962C8B-B14F-4D97-AF65-F5344CB8AC3E}">
        <p14:creationId xmlns:p14="http://schemas.microsoft.com/office/powerpoint/2010/main" val="180507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49" y="-863613"/>
            <a:ext cx="7795716" cy="7721613"/>
          </a:xfrm>
        </p:spPr>
      </p:pic>
    </p:spTree>
    <p:extLst>
      <p:ext uri="{BB962C8B-B14F-4D97-AF65-F5344CB8AC3E}">
        <p14:creationId xmlns:p14="http://schemas.microsoft.com/office/powerpoint/2010/main" val="238268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200" y="0"/>
            <a:ext cx="6914823" cy="6914823"/>
          </a:xfrm>
        </p:spPr>
      </p:pic>
    </p:spTree>
    <p:extLst>
      <p:ext uri="{BB962C8B-B14F-4D97-AF65-F5344CB8AC3E}">
        <p14:creationId xmlns:p14="http://schemas.microsoft.com/office/powerpoint/2010/main" val="390433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835" y="-84751"/>
            <a:ext cx="4271213" cy="6942752"/>
          </a:xfrm>
        </p:spPr>
      </p:pic>
    </p:spTree>
    <p:extLst>
      <p:ext uri="{BB962C8B-B14F-4D97-AF65-F5344CB8AC3E}">
        <p14:creationId xmlns:p14="http://schemas.microsoft.com/office/powerpoint/2010/main" val="123844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53211" cy="6979817"/>
          </a:xfrm>
        </p:spPr>
      </p:pic>
    </p:spTree>
    <p:extLst>
      <p:ext uri="{BB962C8B-B14F-4D97-AF65-F5344CB8AC3E}">
        <p14:creationId xmlns:p14="http://schemas.microsoft.com/office/powerpoint/2010/main" val="145767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155" y="-158588"/>
            <a:ext cx="6204939" cy="7756176"/>
          </a:xfrm>
        </p:spPr>
      </p:pic>
    </p:spTree>
    <p:extLst>
      <p:ext uri="{BB962C8B-B14F-4D97-AF65-F5344CB8AC3E}">
        <p14:creationId xmlns:p14="http://schemas.microsoft.com/office/powerpoint/2010/main" val="187030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248" y="-403412"/>
            <a:ext cx="5321846" cy="7992890"/>
          </a:xfrm>
        </p:spPr>
      </p:pic>
    </p:spTree>
    <p:extLst>
      <p:ext uri="{BB962C8B-B14F-4D97-AF65-F5344CB8AC3E}">
        <p14:creationId xmlns:p14="http://schemas.microsoft.com/office/powerpoint/2010/main" val="55761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96" y="-1975272"/>
            <a:ext cx="7066616" cy="8833272"/>
          </a:xfrm>
        </p:spPr>
      </p:pic>
    </p:spTree>
    <p:extLst>
      <p:ext uri="{BB962C8B-B14F-4D97-AF65-F5344CB8AC3E}">
        <p14:creationId xmlns:p14="http://schemas.microsoft.com/office/powerpoint/2010/main" val="108269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823" y="-1277472"/>
            <a:ext cx="7495024" cy="11242535"/>
          </a:xfrm>
        </p:spPr>
      </p:pic>
    </p:spTree>
    <p:extLst>
      <p:ext uri="{BB962C8B-B14F-4D97-AF65-F5344CB8AC3E}">
        <p14:creationId xmlns:p14="http://schemas.microsoft.com/office/powerpoint/2010/main" val="85727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70" y="0"/>
            <a:ext cx="10340860" cy="6893906"/>
          </a:xfrm>
        </p:spPr>
      </p:pic>
    </p:spTree>
    <p:extLst>
      <p:ext uri="{BB962C8B-B14F-4D97-AF65-F5344CB8AC3E}">
        <p14:creationId xmlns:p14="http://schemas.microsoft.com/office/powerpoint/2010/main" val="284563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94" y="685800"/>
            <a:ext cx="10782146" cy="5628280"/>
          </a:xfrm>
        </p:spPr>
      </p:pic>
    </p:spTree>
    <p:extLst>
      <p:ext uri="{BB962C8B-B14F-4D97-AF65-F5344CB8AC3E}">
        <p14:creationId xmlns:p14="http://schemas.microsoft.com/office/powerpoint/2010/main" val="243733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07" y="618564"/>
            <a:ext cx="10746493" cy="5609669"/>
          </a:xfrm>
        </p:spPr>
      </p:pic>
    </p:spTree>
    <p:extLst>
      <p:ext uri="{BB962C8B-B14F-4D97-AF65-F5344CB8AC3E}">
        <p14:creationId xmlns:p14="http://schemas.microsoft.com/office/powerpoint/2010/main" val="413450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94" y="174813"/>
            <a:ext cx="12055906" cy="6293183"/>
          </a:xfrm>
        </p:spPr>
      </p:pic>
    </p:spTree>
    <p:extLst>
      <p:ext uri="{BB962C8B-B14F-4D97-AF65-F5344CB8AC3E}">
        <p14:creationId xmlns:p14="http://schemas.microsoft.com/office/powerpoint/2010/main" val="260019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750" y="0"/>
            <a:ext cx="4914061" cy="6937499"/>
          </a:xfrm>
        </p:spPr>
      </p:pic>
    </p:spTree>
    <p:extLst>
      <p:ext uri="{BB962C8B-B14F-4D97-AF65-F5344CB8AC3E}">
        <p14:creationId xmlns:p14="http://schemas.microsoft.com/office/powerpoint/2010/main" val="1735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767" y="-1949823"/>
            <a:ext cx="7800691" cy="9564066"/>
          </a:xfrm>
        </p:spPr>
      </p:pic>
    </p:spTree>
    <p:extLst>
      <p:ext uri="{BB962C8B-B14F-4D97-AF65-F5344CB8AC3E}">
        <p14:creationId xmlns:p14="http://schemas.microsoft.com/office/powerpoint/2010/main" val="96373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342" y="-2568388"/>
            <a:ext cx="9924775" cy="12373748"/>
          </a:xfrm>
        </p:spPr>
      </p:pic>
    </p:spTree>
    <p:extLst>
      <p:ext uri="{BB962C8B-B14F-4D97-AF65-F5344CB8AC3E}">
        <p14:creationId xmlns:p14="http://schemas.microsoft.com/office/powerpoint/2010/main" val="157069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376" y="-635258"/>
            <a:ext cx="5432612" cy="7493258"/>
          </a:xfrm>
        </p:spPr>
      </p:pic>
    </p:spTree>
    <p:extLst>
      <p:ext uri="{BB962C8B-B14F-4D97-AF65-F5344CB8AC3E}">
        <p14:creationId xmlns:p14="http://schemas.microsoft.com/office/powerpoint/2010/main" val="390253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8" y="553384"/>
            <a:ext cx="10332156" cy="5811838"/>
          </a:xfrm>
        </p:spPr>
      </p:pic>
    </p:spTree>
    <p:extLst>
      <p:ext uri="{BB962C8B-B14F-4D97-AF65-F5344CB8AC3E}">
        <p14:creationId xmlns:p14="http://schemas.microsoft.com/office/powerpoint/2010/main" val="197950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833" y="258528"/>
            <a:ext cx="8799296" cy="6599472"/>
          </a:xfrm>
        </p:spPr>
      </p:pic>
    </p:spTree>
    <p:extLst>
      <p:ext uri="{BB962C8B-B14F-4D97-AF65-F5344CB8AC3E}">
        <p14:creationId xmlns:p14="http://schemas.microsoft.com/office/powerpoint/2010/main" val="85367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27" y="365125"/>
            <a:ext cx="10598773" cy="5961810"/>
          </a:xfrm>
        </p:spPr>
      </p:pic>
    </p:spTree>
    <p:extLst>
      <p:ext uri="{BB962C8B-B14F-4D97-AF65-F5344CB8AC3E}">
        <p14:creationId xmlns:p14="http://schemas.microsoft.com/office/powerpoint/2010/main" val="10438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66" y="365125"/>
            <a:ext cx="10981268" cy="6176963"/>
          </a:xfrm>
        </p:spPr>
      </p:pic>
    </p:spTree>
    <p:extLst>
      <p:ext uri="{BB962C8B-B14F-4D97-AF65-F5344CB8AC3E}">
        <p14:creationId xmlns:p14="http://schemas.microsoft.com/office/powerpoint/2010/main" val="172640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0"/>
            <a:ext cx="8915400" cy="6686550"/>
          </a:xfrm>
        </p:spPr>
      </p:pic>
    </p:spTree>
    <p:extLst>
      <p:ext uri="{BB962C8B-B14F-4D97-AF65-F5344CB8AC3E}">
        <p14:creationId xmlns:p14="http://schemas.microsoft.com/office/powerpoint/2010/main" val="393292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51" y="-524435"/>
            <a:ext cx="7563095" cy="9136627"/>
          </a:xfrm>
        </p:spPr>
      </p:pic>
    </p:spTree>
    <p:extLst>
      <p:ext uri="{BB962C8B-B14F-4D97-AF65-F5344CB8AC3E}">
        <p14:creationId xmlns:p14="http://schemas.microsoft.com/office/powerpoint/2010/main" val="305057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412" y="272302"/>
            <a:ext cx="8780930" cy="6585698"/>
          </a:xfrm>
        </p:spPr>
      </p:pic>
    </p:spTree>
    <p:extLst>
      <p:ext uri="{BB962C8B-B14F-4D97-AF65-F5344CB8AC3E}">
        <p14:creationId xmlns:p14="http://schemas.microsoft.com/office/powerpoint/2010/main" val="264480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170" y="111732"/>
            <a:ext cx="9865659" cy="7399244"/>
          </a:xfrm>
        </p:spPr>
      </p:pic>
    </p:spTree>
    <p:extLst>
      <p:ext uri="{BB962C8B-B14F-4D97-AF65-F5344CB8AC3E}">
        <p14:creationId xmlns:p14="http://schemas.microsoft.com/office/powerpoint/2010/main" val="234474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845" y="-203620"/>
            <a:ext cx="5649296" cy="706162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929" y="5471552"/>
            <a:ext cx="1629615" cy="86515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6" y="5677600"/>
            <a:ext cx="1681878" cy="95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5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N°52</dc:title>
  <dc:creator>user</dc:creator>
  <cp:lastModifiedBy>user</cp:lastModifiedBy>
  <cp:revision>4</cp:revision>
  <dcterms:created xsi:type="dcterms:W3CDTF">2025-11-01T19:38:42Z</dcterms:created>
  <dcterms:modified xsi:type="dcterms:W3CDTF">2025-11-01T20:03:23Z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