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1" r:id="rId26"/>
    <p:sldId id="280" r:id="rId27"/>
    <p:sldId id="283" r:id="rId28"/>
    <p:sldId id="282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5" r:id="rId50"/>
    <p:sldId id="304" r:id="rId5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874EF4-17E2-495B-AEE5-C11E59B5EDD1}" v="223" dt="2025-10-28T20:57:01.109"/>
    <p1510:client id="{5A457713-37AD-43A0-A30A-E4C0607CAF54}" v="180" dt="2025-10-28T20:29:35.0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456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915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206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514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shade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shade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shade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478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141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668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226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17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32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626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10/28/2025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0713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930"/>
            <a:ext cx="9144000" cy="2128808"/>
          </a:xfrm>
        </p:spPr>
        <p:txBody>
          <a:bodyPr/>
          <a:lstStyle/>
          <a:p>
            <a:r>
              <a:rPr lang="fr-FR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HUMOUR SEXY ET COQUIN N° 64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Une image contenant texte, Saint-Valentin, Décoration, tissu&#10;&#10;Le contenu généré par l’IA peut être incorrect.">
            <a:extLst>
              <a:ext uri="{FF2B5EF4-FFF2-40B4-BE49-F238E27FC236}">
                <a16:creationId xmlns:a16="http://schemas.microsoft.com/office/drawing/2014/main" id="{1C77A02F-D60B-FB05-446D-7184B97DF0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2836" y="2395244"/>
            <a:ext cx="3891951" cy="3535573"/>
          </a:xfrm>
          <a:prstGeom prst="rect">
            <a:avLst/>
          </a:prstGeom>
        </p:spPr>
      </p:pic>
      <p:pic>
        <p:nvPicPr>
          <p:cNvPr id="5" name="Image 4" descr="Une image contenant capture d’écran, violette, violet, Rectangle&#10;&#10;Le contenu généré par l’IA peut être incorrect.">
            <a:extLst>
              <a:ext uri="{FF2B5EF4-FFF2-40B4-BE49-F238E27FC236}">
                <a16:creationId xmlns:a16="http://schemas.microsoft.com/office/drawing/2014/main" id="{1D61FC9F-A4FE-FE19-D6C4-7A9BB7970D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7" y="3415"/>
            <a:ext cx="12202062" cy="6894302"/>
          </a:xfrm>
          <a:prstGeom prst="rect">
            <a:avLst/>
          </a:prstGeom>
        </p:spPr>
      </p:pic>
      <p:pic>
        <p:nvPicPr>
          <p:cNvPr id="6" name="Image 5" descr="Une image contenant dessin, croquis, clipart, illustration&#10;&#10;Le contenu généré par l’IA peut être incorrect.">
            <a:extLst>
              <a:ext uri="{FF2B5EF4-FFF2-40B4-BE49-F238E27FC236}">
                <a16:creationId xmlns:a16="http://schemas.microsoft.com/office/drawing/2014/main" id="{27809962-C6C2-4E27-A4CD-22A37EA604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6772" y="4521500"/>
            <a:ext cx="2057400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0890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221623-C8CF-D636-A8A2-19A6F836A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" name="Espace réservé du contenu 6" descr="Une image contenant texte, animal domestique, mammifère, intérieur&#10;&#10;Le contenu généré par l’IA peut être incorrect.">
            <a:extLst>
              <a:ext uri="{FF2B5EF4-FFF2-40B4-BE49-F238E27FC236}">
                <a16:creationId xmlns:a16="http://schemas.microsoft.com/office/drawing/2014/main" id="{B4E3C287-E3FD-BBF4-C109-3A846282B9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58749" y="350622"/>
            <a:ext cx="6690828" cy="6483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2231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93B250-6139-CC45-2722-8117E79BA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Une image contenant habits, texte, personne, Visage humain&#10;&#10;Le contenu généré par l’IA peut être incorrect.">
            <a:extLst>
              <a:ext uri="{FF2B5EF4-FFF2-40B4-BE49-F238E27FC236}">
                <a16:creationId xmlns:a16="http://schemas.microsoft.com/office/drawing/2014/main" id="{7546AB44-1AB9-FF51-04CB-06DE3B34E3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19055" y="18113"/>
            <a:ext cx="4641272" cy="709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1617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51E40F-BBBB-1137-D8BE-0B0A8B432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Une image contenant texte, personne, capture d’écran, homme&#10;&#10;Le contenu généré par l’IA peut être incorrect.">
            <a:extLst>
              <a:ext uri="{FF2B5EF4-FFF2-40B4-BE49-F238E27FC236}">
                <a16:creationId xmlns:a16="http://schemas.microsoft.com/office/drawing/2014/main" id="{3192B8D3-FE8A-5C45-9A8D-84535CD1A6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9578" y="-270219"/>
            <a:ext cx="6813411" cy="7407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1565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DDBFCE-8C54-26A8-A1F1-C41CCCBBF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Une image contenant champignon, texte, Champignon comestible, Agaricacées&#10;&#10;Le contenu généré par l’IA peut être incorrect.">
            <a:extLst>
              <a:ext uri="{FF2B5EF4-FFF2-40B4-BE49-F238E27FC236}">
                <a16:creationId xmlns:a16="http://schemas.microsoft.com/office/drawing/2014/main" id="{B0C70CB3-CD97-5D89-F636-5F28F743FD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29381" y="-241464"/>
            <a:ext cx="5541201" cy="7134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5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0C29A6-DB01-CAA6-7CF8-D404D4E58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Une image contenant dessin humoristique, dessin, clipart, illustration&#10;&#10;Le contenu généré par l’IA peut être incorrect.">
            <a:extLst>
              <a:ext uri="{FF2B5EF4-FFF2-40B4-BE49-F238E27FC236}">
                <a16:creationId xmlns:a16="http://schemas.microsoft.com/office/drawing/2014/main" id="{0343CDA1-9CB7-6C7C-A4E8-A7CDA4F5F2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1034" y="2951"/>
            <a:ext cx="5678610" cy="733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6022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148BCF-4ECB-2401-5CED-1322B3E00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Une image contenant texte, dessin, clipart, illustration&#10;&#10;Le contenu généré par l’IA peut être incorrect.">
            <a:extLst>
              <a:ext uri="{FF2B5EF4-FFF2-40B4-BE49-F238E27FC236}">
                <a16:creationId xmlns:a16="http://schemas.microsoft.com/office/drawing/2014/main" id="{F81C5D79-AE93-9411-0625-77BB154961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61650" y="-413992"/>
            <a:ext cx="6579869" cy="768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910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2A6FFF-DF29-E9A4-7917-7D64AF158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Une image contenant Dessin animé, Animation, fiction, Personnage de fiction&#10;&#10;Le contenu généré par l’IA peut être incorrect.">
            <a:extLst>
              <a:ext uri="{FF2B5EF4-FFF2-40B4-BE49-F238E27FC236}">
                <a16:creationId xmlns:a16="http://schemas.microsoft.com/office/drawing/2014/main" id="{E311E185-DE50-DA59-82CB-5A45219490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73403" y="362385"/>
            <a:ext cx="4183833" cy="6213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7987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7F128E-DB3B-AF91-331C-77F286C1A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Une image contenant texte&#10;&#10;Le contenu généré par l’IA peut être incorrect.">
            <a:extLst>
              <a:ext uri="{FF2B5EF4-FFF2-40B4-BE49-F238E27FC236}">
                <a16:creationId xmlns:a16="http://schemas.microsoft.com/office/drawing/2014/main" id="{68E2FD70-112D-B046-A1AE-98DA5624BC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4638" y="491781"/>
            <a:ext cx="6372045" cy="6372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1413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7501AD-7249-289A-AFC6-6B30FB00A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Une image contenant dessin humoristique, texte, dessin, clipart&#10;&#10;Le contenu généré par l’IA peut être incorrect.">
            <a:extLst>
              <a:ext uri="{FF2B5EF4-FFF2-40B4-BE49-F238E27FC236}">
                <a16:creationId xmlns:a16="http://schemas.microsoft.com/office/drawing/2014/main" id="{013D7532-EA6F-D06C-2128-CF27602799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9439" y="4258"/>
            <a:ext cx="9242614" cy="662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8669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91DDFA-E363-95B0-C7C9-C82FE901E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Une image contenant texte, Dessin animé, Bandes dessinées, fiction&#10;&#10;Le contenu généré par l’IA peut être incorrect.">
            <a:extLst>
              <a:ext uri="{FF2B5EF4-FFF2-40B4-BE49-F238E27FC236}">
                <a16:creationId xmlns:a16="http://schemas.microsoft.com/office/drawing/2014/main" id="{85BBF306-F02C-184C-7C19-08E2CDC9E8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7496" y="-270218"/>
            <a:ext cx="8651385" cy="7407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144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26E689-4D33-A538-493C-12910D7D5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Une image contenant texte, Police, capture d’écran, conception&#10;&#10;Le contenu généré par l’IA peut être incorrect.">
            <a:extLst>
              <a:ext uri="{FF2B5EF4-FFF2-40B4-BE49-F238E27FC236}">
                <a16:creationId xmlns:a16="http://schemas.microsoft.com/office/drawing/2014/main" id="{B3FDA064-AE80-FF74-D85D-599B464CAB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80001" y="1038120"/>
            <a:ext cx="7156260" cy="7148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4797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A024FB-0C7B-EF7B-1E5A-F83BACD10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Une image contenant texte, personne, habits, sport&#10;&#10;Le contenu généré par l’IA peut être incorrect.">
            <a:extLst>
              <a:ext uri="{FF2B5EF4-FFF2-40B4-BE49-F238E27FC236}">
                <a16:creationId xmlns:a16="http://schemas.microsoft.com/office/drawing/2014/main" id="{02E807DA-145B-42AD-9D8E-43F69A4AE4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1668" y="175480"/>
            <a:ext cx="7763042" cy="650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540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10DFAF-34A6-5BE6-C236-7F322AC0E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Une image contenant habits, texte, personne, panier&#10;&#10;Le contenu généré par l’IA peut être incorrect.">
            <a:extLst>
              <a:ext uri="{FF2B5EF4-FFF2-40B4-BE49-F238E27FC236}">
                <a16:creationId xmlns:a16="http://schemas.microsoft.com/office/drawing/2014/main" id="{328AAD6C-CE41-5928-8A80-DCE6727A42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8144" y="18113"/>
            <a:ext cx="5647567" cy="688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0630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E98DED-2C3B-1C7B-FD9B-FDDB49334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Une image contenant habits, texte, bâtiment, costume&#10;&#10;Le contenu généré par l’IA peut être incorrect.">
            <a:extLst>
              <a:ext uri="{FF2B5EF4-FFF2-40B4-BE49-F238E27FC236}">
                <a16:creationId xmlns:a16="http://schemas.microsoft.com/office/drawing/2014/main" id="{182E364F-FD1C-ACC7-49B0-32B5350BA1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81253" y="-126445"/>
            <a:ext cx="5739382" cy="7119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7405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DE03DB-074C-89B3-23FB-4758B60D5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Une image contenant texte, habits, sous-vêtements, slips&#10;&#10;Le contenu généré par l’IA peut être incorrect.">
            <a:extLst>
              <a:ext uri="{FF2B5EF4-FFF2-40B4-BE49-F238E27FC236}">
                <a16:creationId xmlns:a16="http://schemas.microsoft.com/office/drawing/2014/main" id="{1B77D6C0-149B-1C8A-5173-53192BF736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02482" y="248150"/>
            <a:ext cx="5209256" cy="6355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5284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CDC449-3183-F06D-5DC1-E322E18B5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Une image contenant texte, capture d’écran, Publicité, route&#10;&#10;Le contenu généré par l’IA peut être incorrect.">
            <a:extLst>
              <a:ext uri="{FF2B5EF4-FFF2-40B4-BE49-F238E27FC236}">
                <a16:creationId xmlns:a16="http://schemas.microsoft.com/office/drawing/2014/main" id="{A8778A4B-9B4C-0FFC-88AF-997FBC065F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80500" y="362385"/>
            <a:ext cx="5812773" cy="651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9433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E880E6-3D7A-601B-8E5F-34EFCF3C4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Une image contenant texte, personne, évier, homme&#10;&#10;Le contenu généré par l’IA peut être incorrect.">
            <a:extLst>
              <a:ext uri="{FF2B5EF4-FFF2-40B4-BE49-F238E27FC236}">
                <a16:creationId xmlns:a16="http://schemas.microsoft.com/office/drawing/2014/main" id="{3446B172-887F-9BF4-8EC9-030F9BAC75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4330" y="350622"/>
            <a:ext cx="7501012" cy="6192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7925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16CA36-FBC4-02D4-E738-BC19F3C05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Une image contenant meubles, intérieur, lit, mur&#10;&#10;Le contenu généré par l’IA peut être incorrect.">
            <a:extLst>
              <a:ext uri="{FF2B5EF4-FFF2-40B4-BE49-F238E27FC236}">
                <a16:creationId xmlns:a16="http://schemas.microsoft.com/office/drawing/2014/main" id="{CB2606F6-2EBF-FFE0-FA34-324FD7C218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780" y="198222"/>
            <a:ext cx="5235458" cy="6636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8476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0701A9-65B5-8F05-34CC-0382F61CA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Une image contenant habits, texte, Visage humain, personne&#10;&#10;Le contenu généré par l’IA peut être incorrect.">
            <a:extLst>
              <a:ext uri="{FF2B5EF4-FFF2-40B4-BE49-F238E27FC236}">
                <a16:creationId xmlns:a16="http://schemas.microsoft.com/office/drawing/2014/main" id="{DF47329C-06CD-0B7A-0976-EEF4A34D3F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88397" y="362386"/>
            <a:ext cx="4223168" cy="6127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873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002BF2-5213-D1A2-D55D-C35F6A2DD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Une image contenant habits, texte, dessin, illustration&#10;&#10;Le contenu généré par l’IA peut être incorrect.">
            <a:extLst>
              <a:ext uri="{FF2B5EF4-FFF2-40B4-BE49-F238E27FC236}">
                <a16:creationId xmlns:a16="http://schemas.microsoft.com/office/drawing/2014/main" id="{23CE6DD9-48E7-8EDB-8ECA-18E0BD2C79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86106" y="364475"/>
            <a:ext cx="5219785" cy="665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0617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B2D633-0526-F764-B225-95480EA28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Une image contenant texte, Visage humain, habits, femme&#10;&#10;Le contenu généré par l’IA peut être incorrect.">
            <a:extLst>
              <a:ext uri="{FF2B5EF4-FFF2-40B4-BE49-F238E27FC236}">
                <a16:creationId xmlns:a16="http://schemas.microsoft.com/office/drawing/2014/main" id="{232FBC52-705A-6F62-2143-CDA605C0FA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8510" y="2951"/>
            <a:ext cx="9154905" cy="664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358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051ABE-5C07-C90F-08AA-F05B42694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" name="Espace réservé du contenu 6" descr="Une image contenant personne, Visage humain, habits, mur&#10;&#10;Le contenu généré par l’IA peut être incorrect.">
            <a:extLst>
              <a:ext uri="{FF2B5EF4-FFF2-40B4-BE49-F238E27FC236}">
                <a16:creationId xmlns:a16="http://schemas.microsoft.com/office/drawing/2014/main" id="{3744F3C1-15ED-DA6B-98E6-89853B8428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57988" y="-112068"/>
            <a:ext cx="5890403" cy="7090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4008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DC8619-3F14-1416-321C-C58123BF6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Une image contenant texte, Visage humain, personne, capture d’écran&#10;&#10;Le contenu généré par l’IA peut être incorrect.">
            <a:extLst>
              <a:ext uri="{FF2B5EF4-FFF2-40B4-BE49-F238E27FC236}">
                <a16:creationId xmlns:a16="http://schemas.microsoft.com/office/drawing/2014/main" id="{5D2EC2B7-395D-1575-268D-FB89258CA4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71702" y="-771596"/>
            <a:ext cx="6567941" cy="8201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1717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5DEAB3-5624-8E16-2E29-7F65B9C21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Une image contenant texte, sourire, Visage humain, dessin humoristique&#10;&#10;Le contenu généré par l’IA peut être incorrect.">
            <a:extLst>
              <a:ext uri="{FF2B5EF4-FFF2-40B4-BE49-F238E27FC236}">
                <a16:creationId xmlns:a16="http://schemas.microsoft.com/office/drawing/2014/main" id="{CB9BFA06-F4BA-9872-C065-51ADCAB740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7897" y="156658"/>
            <a:ext cx="6263479" cy="692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9651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1EC7E4-4953-5F8E-0B67-1BA9EEDB8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Une image contenant texte, sourire, personne, Visage humain&#10;&#10;Le contenu généré par l’IA peut être incorrect.">
            <a:extLst>
              <a:ext uri="{FF2B5EF4-FFF2-40B4-BE49-F238E27FC236}">
                <a16:creationId xmlns:a16="http://schemas.microsoft.com/office/drawing/2014/main" id="{099BB6CF-6962-D530-26E4-B452367A5E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24875" y="4258"/>
            <a:ext cx="4918793" cy="666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8334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D93733-6152-C4C2-8A32-4338BEDC6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Une image contenant texte, Police, capture d’écran, conception&#10;&#10;Le contenu généré par l’IA peut être incorrect.">
            <a:extLst>
              <a:ext uri="{FF2B5EF4-FFF2-40B4-BE49-F238E27FC236}">
                <a16:creationId xmlns:a16="http://schemas.microsoft.com/office/drawing/2014/main" id="{BFAA3858-7FE7-8A11-97A0-BFCD7BDF16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8568" y="2952"/>
            <a:ext cx="9542901" cy="9693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9590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721ADA-96D3-4FCF-F874-D7EA799F8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Une image contenant peinture, sourire, art&#10;&#10;Le contenu généré par l’IA peut être incorrect.">
            <a:extLst>
              <a:ext uri="{FF2B5EF4-FFF2-40B4-BE49-F238E27FC236}">
                <a16:creationId xmlns:a16="http://schemas.microsoft.com/office/drawing/2014/main" id="{1609EAAB-68C6-B720-378C-67C9EE3F29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5401" y="-2369312"/>
            <a:ext cx="5341197" cy="11245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6862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FFF0A0-A323-0A6F-1D8A-9DCD7C3E6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Une image contenant tatouage, croquis, illustration, encre&#10;&#10;Le contenu généré par l’IA peut être incorrect.">
            <a:extLst>
              <a:ext uri="{FF2B5EF4-FFF2-40B4-BE49-F238E27FC236}">
                <a16:creationId xmlns:a16="http://schemas.microsoft.com/office/drawing/2014/main" id="{BEE0A6CD-29AC-2621-4CF0-7D3D8991DA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3588" y="2951"/>
            <a:ext cx="7344823" cy="7479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7822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9EB4EE-D163-885D-768C-749D6A463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Une image contenant fleur, personne, texte, intérieur&#10;&#10;Le contenu généré par l’IA peut être incorrect.">
            <a:extLst>
              <a:ext uri="{FF2B5EF4-FFF2-40B4-BE49-F238E27FC236}">
                <a16:creationId xmlns:a16="http://schemas.microsoft.com/office/drawing/2014/main" id="{7993424D-5C18-01CD-A72A-FA83242667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50921" y="2951"/>
            <a:ext cx="5083743" cy="6501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0328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9283B0-0DEB-8205-EA3D-2F3DEEF24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Une image contenant texte, Visage humain, habits, personne&#10;&#10;Le contenu généré par l’IA peut être incorrect.">
            <a:extLst>
              <a:ext uri="{FF2B5EF4-FFF2-40B4-BE49-F238E27FC236}">
                <a16:creationId xmlns:a16="http://schemas.microsoft.com/office/drawing/2014/main" id="{9FA15362-AFC1-C46C-B001-45303F1FC0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2902" y="281349"/>
            <a:ext cx="9330342" cy="6303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0736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60D473-58F6-5CA9-4575-9062B77D6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Une image contenant texte, capture d’écran, dessin humoristique, cercle&#10;&#10;Le contenu généré par l’IA peut être incorrect.">
            <a:extLst>
              <a:ext uri="{FF2B5EF4-FFF2-40B4-BE49-F238E27FC236}">
                <a16:creationId xmlns:a16="http://schemas.microsoft.com/office/drawing/2014/main" id="{E1216E64-7813-EE36-5F60-C53B6CDDFE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83661" y="-40181"/>
            <a:ext cx="8024679" cy="6904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2301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C89F38-2638-83B9-5AEF-3F5784AB9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Une image contenant Visage humain, habits, texte, personne&#10;&#10;Le contenu généré par l’IA peut être incorrect.">
            <a:extLst>
              <a:ext uri="{FF2B5EF4-FFF2-40B4-BE49-F238E27FC236}">
                <a16:creationId xmlns:a16="http://schemas.microsoft.com/office/drawing/2014/main" id="{A040676F-FB7E-2F68-D81A-8F360943DD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87674" y="333630"/>
            <a:ext cx="5431029" cy="653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247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5E467E-18AE-A66F-6565-7FCF96A87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Une image contenant texte, habits, personne, Visage humain&#10;&#10;Le contenu généré par l’IA peut être incorrect.">
            <a:extLst>
              <a:ext uri="{FF2B5EF4-FFF2-40B4-BE49-F238E27FC236}">
                <a16:creationId xmlns:a16="http://schemas.microsoft.com/office/drawing/2014/main" id="{037335DF-C844-C180-0FD9-EB99DDF8DA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63032" y="156658"/>
            <a:ext cx="6779246" cy="674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7497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69C590-7322-0A40-B07A-994521030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Une image contenant texte, Visage humain, personne, habits&#10;&#10;Le contenu généré par l’IA peut être incorrect.">
            <a:extLst>
              <a:ext uri="{FF2B5EF4-FFF2-40B4-BE49-F238E27FC236}">
                <a16:creationId xmlns:a16="http://schemas.microsoft.com/office/drawing/2014/main" id="{C44F32DD-04B8-6074-9AE6-BEFF13C8FF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9257" y="350622"/>
            <a:ext cx="7505341" cy="669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2455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A25DFD-4E24-6F7A-DC73-4DE04137E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Une image contenant texte, habits, personne, Visage humain&#10;&#10;Le contenu généré par l’IA peut être incorrect.">
            <a:extLst>
              <a:ext uri="{FF2B5EF4-FFF2-40B4-BE49-F238E27FC236}">
                <a16:creationId xmlns:a16="http://schemas.microsoft.com/office/drawing/2014/main" id="{D10123BF-D9C2-D635-0EEB-61CC797EAF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54582" y="4258"/>
            <a:ext cx="4668981" cy="6954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93931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CFC24B-D842-7D99-C6EB-142350270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Une image contenant citrouille, personne, halloween, dessin humoristique&#10;&#10;Le contenu généré par l’IA peut être incorrect.">
            <a:extLst>
              <a:ext uri="{FF2B5EF4-FFF2-40B4-BE49-F238E27FC236}">
                <a16:creationId xmlns:a16="http://schemas.microsoft.com/office/drawing/2014/main" id="{691BFB21-BD94-6FF8-B68E-3C93317F15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4114" y="-212709"/>
            <a:ext cx="7601205" cy="7292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16012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11AC14-18A4-A005-8DFA-FE7439A3C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Une image contenant texte, véhicule, Véhicule terrestre, voiture&#10;&#10;Le contenu généré par l’IA peut être incorrect.">
            <a:extLst>
              <a:ext uri="{FF2B5EF4-FFF2-40B4-BE49-F238E27FC236}">
                <a16:creationId xmlns:a16="http://schemas.microsoft.com/office/drawing/2014/main" id="{5543EA3D-65EC-90FE-D640-5B1D31552A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37817" y="-369815"/>
            <a:ext cx="5470547" cy="7232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67940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D217B2-56A3-4C91-1CA2-AD5E48676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Une image contenant texte, capture d’écran, clipart, dessin humoristique&#10;&#10;Le contenu généré par l’IA peut être incorrect.">
            <a:extLst>
              <a:ext uri="{FF2B5EF4-FFF2-40B4-BE49-F238E27FC236}">
                <a16:creationId xmlns:a16="http://schemas.microsoft.com/office/drawing/2014/main" id="{EF8C4931-56EA-0A35-CA92-187FD5FA78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0850" y="-4583427"/>
            <a:ext cx="7250297" cy="15746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50915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87FB62-905C-0FEE-90C5-43E2F744A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Une image contenant texte, habits, bâtiment, chaussures&#10;&#10;Le contenu généré par l’IA peut être incorrect.">
            <a:extLst>
              <a:ext uri="{FF2B5EF4-FFF2-40B4-BE49-F238E27FC236}">
                <a16:creationId xmlns:a16="http://schemas.microsoft.com/office/drawing/2014/main" id="{75ED5B40-A881-A843-72E9-AD6DFEBD08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14755" y="-646905"/>
            <a:ext cx="4748636" cy="7259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86556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3BDED2-A946-1726-84DC-41CFB4C61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Une image contenant texte, fiction, Visage humain, Bandes dessinées&#10;&#10;Le contenu généré par l’IA peut être incorrect.">
            <a:extLst>
              <a:ext uri="{FF2B5EF4-FFF2-40B4-BE49-F238E27FC236}">
                <a16:creationId xmlns:a16="http://schemas.microsoft.com/office/drawing/2014/main" id="{999D8904-23C9-4DBE-4CB6-12ABA28AFF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02325" y="2952"/>
            <a:ext cx="4425350" cy="6832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99561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07896D-65AE-2DF4-EA60-CC078751F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Une image contenant personne, Visage humain, texte, habits&#10;&#10;Le contenu généré par l’IA peut être incorrect.">
            <a:extLst>
              <a:ext uri="{FF2B5EF4-FFF2-40B4-BE49-F238E27FC236}">
                <a16:creationId xmlns:a16="http://schemas.microsoft.com/office/drawing/2014/main" id="{6C8ADB3E-CEB0-A7BB-8F9E-64C45B37C4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20506" y="170513"/>
            <a:ext cx="5072116" cy="6525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31373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61AC73-7243-FDE8-EE3B-30B43A2A0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Une image contenant texte, habits, plein air, personne&#10;&#10;Le contenu généré par l’IA peut être incorrect.">
            <a:extLst>
              <a:ext uri="{FF2B5EF4-FFF2-40B4-BE49-F238E27FC236}">
                <a16:creationId xmlns:a16="http://schemas.microsoft.com/office/drawing/2014/main" id="{7B076D07-0B21-0E2F-CED4-3EB7BF17EC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02148" y="348008"/>
            <a:ext cx="6213893" cy="6170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2272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8494AF-B162-22ED-5844-98D0583D6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Une image contenant texte, Police, capture d’écran, conception&#10;&#10;Le contenu généré par l’IA peut être incorrect.">
            <a:extLst>
              <a:ext uri="{FF2B5EF4-FFF2-40B4-BE49-F238E27FC236}">
                <a16:creationId xmlns:a16="http://schemas.microsoft.com/office/drawing/2014/main" id="{EF8B52B0-1CD0-1FC0-B9FA-E753438854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0946" y="-989086"/>
            <a:ext cx="11570108" cy="11562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143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C615AC-A785-0BB3-E470-F60CCEC46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" name="Espace réservé du contenu 6" descr="Une image contenant texte, Félidés, Chats petite et moyenne taille, affiche&#10;&#10;Le contenu généré par l’IA peut être incorrect.">
            <a:extLst>
              <a:ext uri="{FF2B5EF4-FFF2-40B4-BE49-F238E27FC236}">
                <a16:creationId xmlns:a16="http://schemas.microsoft.com/office/drawing/2014/main" id="{12316003-9188-57AE-9A87-6DE900B25A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25791" y="-485880"/>
            <a:ext cx="5237210" cy="8974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78293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DCB8C4-E381-3DD8-4D0E-00ABE029D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Une image contenant croquis, dessin, Dessin au trait, illustration&#10;&#10;Le contenu généré par l’IA peut être incorrect.">
            <a:extLst>
              <a:ext uri="{FF2B5EF4-FFF2-40B4-BE49-F238E27FC236}">
                <a16:creationId xmlns:a16="http://schemas.microsoft.com/office/drawing/2014/main" id="{BD7848FB-7583-476F-BEA2-87D023BCC6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71064" y="707441"/>
            <a:ext cx="4184399" cy="5380007"/>
          </a:xfrm>
          <a:prstGeom prst="rect">
            <a:avLst/>
          </a:prstGeom>
        </p:spPr>
      </p:pic>
      <p:pic>
        <p:nvPicPr>
          <p:cNvPr id="5" name="Image 4" descr="Une image contenant symbole, Police, logo, Graphique&#10;&#10;Le contenu généré par l’IA peut être incorrect.">
            <a:extLst>
              <a:ext uri="{FF2B5EF4-FFF2-40B4-BE49-F238E27FC236}">
                <a16:creationId xmlns:a16="http://schemas.microsoft.com/office/drawing/2014/main" id="{4B54E758-49E1-DC53-7244-8193B863D2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4407" y="5282601"/>
            <a:ext cx="975864" cy="792912"/>
          </a:xfrm>
          <a:prstGeom prst="rect">
            <a:avLst/>
          </a:prstGeom>
        </p:spPr>
      </p:pic>
      <p:pic>
        <p:nvPicPr>
          <p:cNvPr id="6" name="Image 5" descr="Une image contenant perroquet, oiseau, perruche, rose&#10;&#10;Le contenu généré par l’IA peut être incorrect.">
            <a:extLst>
              <a:ext uri="{FF2B5EF4-FFF2-40B4-BE49-F238E27FC236}">
                <a16:creationId xmlns:a16="http://schemas.microsoft.com/office/drawing/2014/main" id="{4F0BADE1-0A7B-3194-2EA7-F285F422FC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208" y="5289700"/>
            <a:ext cx="1558866" cy="1051884"/>
          </a:xfrm>
          <a:prstGeom prst="rect">
            <a:avLst/>
          </a:prstGeom>
        </p:spPr>
      </p:pic>
      <p:pic>
        <p:nvPicPr>
          <p:cNvPr id="7" name="Image 6" descr="Une image contenant capture d’écran, violet, Lilas, Rectangle&#10;&#10;Le contenu généré par l’IA peut être incorrect.">
            <a:extLst>
              <a:ext uri="{FF2B5EF4-FFF2-40B4-BE49-F238E27FC236}">
                <a16:creationId xmlns:a16="http://schemas.microsoft.com/office/drawing/2014/main" id="{E2F94368-AC24-BF97-EE87-8F58524A5E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565" y="-4313"/>
            <a:ext cx="12025400" cy="686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591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674812-11BC-8AFA-4521-3FC33AA38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Une image contenant fruit, dessin humoristique, jouet&#10;&#10;Le contenu généré par l’IA peut être incorrect.">
            <a:extLst>
              <a:ext uri="{FF2B5EF4-FFF2-40B4-BE49-F238E27FC236}">
                <a16:creationId xmlns:a16="http://schemas.microsoft.com/office/drawing/2014/main" id="{1D771902-444E-2E14-6B21-E6D582A205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6064" y="-577632"/>
            <a:ext cx="7654963" cy="7439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255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703641-7DFB-02F1-642F-E5BD9C6E6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Une image contenant texte, Visage humain, homme, personne&#10;&#10;Le contenu généré par l’IA peut être incorrect.">
            <a:extLst>
              <a:ext uri="{FF2B5EF4-FFF2-40B4-BE49-F238E27FC236}">
                <a16:creationId xmlns:a16="http://schemas.microsoft.com/office/drawing/2014/main" id="{948AD937-D998-0061-DEE1-161BBC96C2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18756" y="146724"/>
            <a:ext cx="5900827" cy="6717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2562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F29F16-8A9F-0680-6AFA-4A1E0093E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Une image contenant texte, Police, capture d’écran, conception&#10;&#10;Le contenu généré par l’IA peut être incorrect.">
            <a:extLst>
              <a:ext uri="{FF2B5EF4-FFF2-40B4-BE49-F238E27FC236}">
                <a16:creationId xmlns:a16="http://schemas.microsoft.com/office/drawing/2014/main" id="{471D27EA-7A55-C571-C018-778750634C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3663" y="362385"/>
            <a:ext cx="8939052" cy="8773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7405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5E7890-19CC-55DC-FDFD-2B763AFEC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Une image contenant sous-vêtements, Sous-vêtement&#10;&#10;Le contenu généré par l’IA peut être incorrect.">
            <a:extLst>
              <a:ext uri="{FF2B5EF4-FFF2-40B4-BE49-F238E27FC236}">
                <a16:creationId xmlns:a16="http://schemas.microsoft.com/office/drawing/2014/main" id="{E04415DD-9CE1-41A3-6481-86DB451FF4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2874" y="4259"/>
            <a:ext cx="7512398" cy="6899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4138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538D9D"/>
      </a:hlink>
      <a:folHlink>
        <a:srgbClr val="A5738E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3A418E6B-C5F0-4B95-8D77-61E3EF3B5D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Grand écran</PresentationFormat>
  <Paragraphs>0</Paragraphs>
  <Slides>50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50</vt:i4>
      </vt:variant>
    </vt:vector>
  </HeadingPairs>
  <TitlesOfParts>
    <vt:vector size="51" baseType="lpstr">
      <vt:lpstr>Office Theme</vt:lpstr>
      <vt:lpstr>HUMOUR SEXY ET COQUIN N° 64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241</cp:revision>
  <dcterms:created xsi:type="dcterms:W3CDTF">2025-10-28T20:09:00Z</dcterms:created>
  <dcterms:modified xsi:type="dcterms:W3CDTF">2025-10-28T21:06:57Z</dcterms:modified>
</cp:coreProperties>
</file>