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4" r:id="rId49"/>
    <p:sldId id="305" r:id="rId50"/>
    <p:sldId id="303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AC682-C590-4F9A-B26B-5FCBB439BD45}" type="datetimeFigureOut">
              <a:rPr lang="fr-FR" smtClean="0"/>
              <a:t>06/11/2025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F11B4-2EF5-476D-BF3B-72A1800481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375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AC682-C590-4F9A-B26B-5FCBB439BD45}" type="datetimeFigureOut">
              <a:rPr lang="fr-FR" smtClean="0"/>
              <a:t>06/11/2025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F11B4-2EF5-476D-BF3B-72A1800481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3062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AC682-C590-4F9A-B26B-5FCBB439BD45}" type="datetimeFigureOut">
              <a:rPr lang="fr-FR" smtClean="0"/>
              <a:t>06/11/2025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F11B4-2EF5-476D-BF3B-72A1800481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21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AC682-C590-4F9A-B26B-5FCBB439BD45}" type="datetimeFigureOut">
              <a:rPr lang="fr-FR" smtClean="0"/>
              <a:t>06/11/2025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F11B4-2EF5-476D-BF3B-72A1800481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3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AC682-C590-4F9A-B26B-5FCBB439BD45}" type="datetimeFigureOut">
              <a:rPr lang="fr-FR" smtClean="0"/>
              <a:t>06/11/2025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F11B4-2EF5-476D-BF3B-72A1800481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0234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AC682-C590-4F9A-B26B-5FCBB439BD45}" type="datetimeFigureOut">
              <a:rPr lang="fr-FR" smtClean="0"/>
              <a:t>06/11/2025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F11B4-2EF5-476D-BF3B-72A1800481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612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AC682-C590-4F9A-B26B-5FCBB439BD45}" type="datetimeFigureOut">
              <a:rPr lang="fr-FR" smtClean="0"/>
              <a:t>06/11/2025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F11B4-2EF5-476D-BF3B-72A1800481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0054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AC682-C590-4F9A-B26B-5FCBB439BD45}" type="datetimeFigureOut">
              <a:rPr lang="fr-FR" smtClean="0"/>
              <a:t>06/11/2025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F11B4-2EF5-476D-BF3B-72A1800481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092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AC682-C590-4F9A-B26B-5FCBB439BD45}" type="datetimeFigureOut">
              <a:rPr lang="fr-FR" smtClean="0"/>
              <a:t>06/11/2025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F11B4-2EF5-476D-BF3B-72A1800481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0623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AC682-C590-4F9A-B26B-5FCBB439BD45}" type="datetimeFigureOut">
              <a:rPr lang="fr-FR" smtClean="0"/>
              <a:t>06/11/2025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F11B4-2EF5-476D-BF3B-72A1800481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3801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AC682-C590-4F9A-B26B-5FCBB439BD45}" type="datetimeFigureOut">
              <a:rPr lang="fr-FR" smtClean="0"/>
              <a:t>06/11/2025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F11B4-2EF5-476D-BF3B-72A1800481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452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AC682-C590-4F9A-B26B-5FCBB439BD45}" type="datetimeFigureOut">
              <a:rPr lang="fr-FR" smtClean="0"/>
              <a:t>06/11/2025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F11B4-2EF5-476D-BF3B-72A1800481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7688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5246" y="1272988"/>
            <a:ext cx="5652247" cy="56522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0918" y="336176"/>
            <a:ext cx="859548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HUMOUR EN VRAC N°179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528" y="516199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075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  <p:sndAc>
          <p:stSnd loop="1">
            <p:snd r:embed="rId2" name="Benny Hill.wav"/>
          </p:stSnd>
        </p:sndAc>
      </p:transition>
    </mc:Choice>
    <mc:Fallback>
      <p:transition spd="slow">
        <p:push dir="u"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5662963" cy="6858000"/>
          </a:xfrm>
        </p:spPr>
      </p:pic>
    </p:spTree>
    <p:extLst>
      <p:ext uri="{BB962C8B-B14F-4D97-AF65-F5344CB8AC3E}">
        <p14:creationId xmlns:p14="http://schemas.microsoft.com/office/powerpoint/2010/main" val="3006086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5" y="0"/>
            <a:ext cx="6871062" cy="6858000"/>
          </a:xfrm>
        </p:spPr>
      </p:pic>
    </p:spTree>
    <p:extLst>
      <p:ext uri="{BB962C8B-B14F-4D97-AF65-F5344CB8AC3E}">
        <p14:creationId xmlns:p14="http://schemas.microsoft.com/office/powerpoint/2010/main" val="3676497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576" y="157292"/>
            <a:ext cx="4461483" cy="6700708"/>
          </a:xfrm>
        </p:spPr>
      </p:pic>
    </p:spTree>
    <p:extLst>
      <p:ext uri="{BB962C8B-B14F-4D97-AF65-F5344CB8AC3E}">
        <p14:creationId xmlns:p14="http://schemas.microsoft.com/office/powerpoint/2010/main" val="4091565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200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572590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041" y="-784692"/>
            <a:ext cx="6114153" cy="7642692"/>
          </a:xfrm>
        </p:spPr>
      </p:pic>
    </p:spTree>
    <p:extLst>
      <p:ext uri="{BB962C8B-B14F-4D97-AF65-F5344CB8AC3E}">
        <p14:creationId xmlns:p14="http://schemas.microsoft.com/office/powerpoint/2010/main" val="1259469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915" y="-1"/>
            <a:ext cx="5411096" cy="6763871"/>
          </a:xfrm>
        </p:spPr>
      </p:pic>
    </p:spTree>
    <p:extLst>
      <p:ext uri="{BB962C8B-B14F-4D97-AF65-F5344CB8AC3E}">
        <p14:creationId xmlns:p14="http://schemas.microsoft.com/office/powerpoint/2010/main" val="4070237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050" y="174812"/>
            <a:ext cx="7234526" cy="6786742"/>
          </a:xfrm>
        </p:spPr>
      </p:pic>
    </p:spTree>
    <p:extLst>
      <p:ext uri="{BB962C8B-B14F-4D97-AF65-F5344CB8AC3E}">
        <p14:creationId xmlns:p14="http://schemas.microsoft.com/office/powerpoint/2010/main" val="1500760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348" y="0"/>
            <a:ext cx="8265761" cy="6858000"/>
          </a:xfrm>
        </p:spPr>
      </p:pic>
    </p:spTree>
    <p:extLst>
      <p:ext uri="{BB962C8B-B14F-4D97-AF65-F5344CB8AC3E}">
        <p14:creationId xmlns:p14="http://schemas.microsoft.com/office/powerpoint/2010/main" val="3181490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282" y="107576"/>
            <a:ext cx="6820694" cy="6820694"/>
          </a:xfrm>
        </p:spPr>
      </p:pic>
    </p:spTree>
    <p:extLst>
      <p:ext uri="{BB962C8B-B14F-4D97-AF65-F5344CB8AC3E}">
        <p14:creationId xmlns:p14="http://schemas.microsoft.com/office/powerpoint/2010/main" val="372802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040" y="0"/>
            <a:ext cx="7200215" cy="6858000"/>
          </a:xfrm>
        </p:spPr>
      </p:pic>
    </p:spTree>
    <p:extLst>
      <p:ext uri="{BB962C8B-B14F-4D97-AF65-F5344CB8AC3E}">
        <p14:creationId xmlns:p14="http://schemas.microsoft.com/office/powerpoint/2010/main" val="3176913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434" y="0"/>
            <a:ext cx="6884175" cy="6858000"/>
          </a:xfrm>
        </p:spPr>
      </p:pic>
    </p:spTree>
    <p:extLst>
      <p:ext uri="{BB962C8B-B14F-4D97-AF65-F5344CB8AC3E}">
        <p14:creationId xmlns:p14="http://schemas.microsoft.com/office/powerpoint/2010/main" val="990314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570" y="-121895"/>
            <a:ext cx="6953454" cy="6979895"/>
          </a:xfrm>
        </p:spPr>
      </p:pic>
    </p:spTree>
    <p:extLst>
      <p:ext uri="{BB962C8B-B14F-4D97-AF65-F5344CB8AC3E}">
        <p14:creationId xmlns:p14="http://schemas.microsoft.com/office/powerpoint/2010/main" val="3389319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006703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543" y="0"/>
            <a:ext cx="6289492" cy="6860160"/>
          </a:xfrm>
        </p:spPr>
      </p:pic>
    </p:spTree>
    <p:extLst>
      <p:ext uri="{BB962C8B-B14F-4D97-AF65-F5344CB8AC3E}">
        <p14:creationId xmlns:p14="http://schemas.microsoft.com/office/powerpoint/2010/main" val="421928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586" y="94130"/>
            <a:ext cx="9107526" cy="9090212"/>
          </a:xfrm>
        </p:spPr>
      </p:pic>
    </p:spTree>
    <p:extLst>
      <p:ext uri="{BB962C8B-B14F-4D97-AF65-F5344CB8AC3E}">
        <p14:creationId xmlns:p14="http://schemas.microsoft.com/office/powerpoint/2010/main" val="4151029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61035" cy="6861035"/>
          </a:xfrm>
        </p:spPr>
      </p:pic>
    </p:spTree>
    <p:extLst>
      <p:ext uri="{BB962C8B-B14F-4D97-AF65-F5344CB8AC3E}">
        <p14:creationId xmlns:p14="http://schemas.microsoft.com/office/powerpoint/2010/main" val="123436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839" y="255494"/>
            <a:ext cx="7175500" cy="6400800"/>
          </a:xfrm>
        </p:spPr>
      </p:pic>
    </p:spTree>
    <p:extLst>
      <p:ext uri="{BB962C8B-B14F-4D97-AF65-F5344CB8AC3E}">
        <p14:creationId xmlns:p14="http://schemas.microsoft.com/office/powerpoint/2010/main" val="4279701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325" y="365125"/>
            <a:ext cx="6561665" cy="7086600"/>
          </a:xfrm>
        </p:spPr>
      </p:pic>
    </p:spTree>
    <p:extLst>
      <p:ext uri="{BB962C8B-B14F-4D97-AF65-F5344CB8AC3E}">
        <p14:creationId xmlns:p14="http://schemas.microsoft.com/office/powerpoint/2010/main" val="2920227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-900144"/>
            <a:ext cx="3728115" cy="8269131"/>
          </a:xfrm>
        </p:spPr>
      </p:pic>
    </p:spTree>
    <p:extLst>
      <p:ext uri="{BB962C8B-B14F-4D97-AF65-F5344CB8AC3E}">
        <p14:creationId xmlns:p14="http://schemas.microsoft.com/office/powerpoint/2010/main" val="2341311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520" y="0"/>
            <a:ext cx="9047080" cy="7393161"/>
          </a:xfrm>
        </p:spPr>
      </p:pic>
    </p:spTree>
    <p:extLst>
      <p:ext uri="{BB962C8B-B14F-4D97-AF65-F5344CB8AC3E}">
        <p14:creationId xmlns:p14="http://schemas.microsoft.com/office/powerpoint/2010/main" val="252325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953" y="0"/>
            <a:ext cx="5911659" cy="6996047"/>
          </a:xfrm>
        </p:spPr>
      </p:pic>
    </p:spTree>
    <p:extLst>
      <p:ext uri="{BB962C8B-B14F-4D97-AF65-F5344CB8AC3E}">
        <p14:creationId xmlns:p14="http://schemas.microsoft.com/office/powerpoint/2010/main" val="419527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91" y="0"/>
            <a:ext cx="5910896" cy="7180729"/>
          </a:xfrm>
        </p:spPr>
      </p:pic>
    </p:spTree>
    <p:extLst>
      <p:ext uri="{BB962C8B-B14F-4D97-AF65-F5344CB8AC3E}">
        <p14:creationId xmlns:p14="http://schemas.microsoft.com/office/powerpoint/2010/main" val="62966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023" y="174811"/>
            <a:ext cx="8338146" cy="6279776"/>
          </a:xfrm>
        </p:spPr>
      </p:pic>
    </p:spTree>
    <p:extLst>
      <p:ext uri="{BB962C8B-B14F-4D97-AF65-F5344CB8AC3E}">
        <p14:creationId xmlns:p14="http://schemas.microsoft.com/office/powerpoint/2010/main" val="3589961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039" y="0"/>
            <a:ext cx="7619999" cy="8229600"/>
          </a:xfrm>
        </p:spPr>
      </p:pic>
    </p:spTree>
    <p:extLst>
      <p:ext uri="{BB962C8B-B14F-4D97-AF65-F5344CB8AC3E}">
        <p14:creationId xmlns:p14="http://schemas.microsoft.com/office/powerpoint/2010/main" val="127046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788" y="64941"/>
            <a:ext cx="6107741" cy="6793059"/>
          </a:xfrm>
        </p:spPr>
      </p:pic>
    </p:spTree>
    <p:extLst>
      <p:ext uri="{BB962C8B-B14F-4D97-AF65-F5344CB8AC3E}">
        <p14:creationId xmlns:p14="http://schemas.microsoft.com/office/powerpoint/2010/main" val="3585753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257" y="0"/>
            <a:ext cx="5079390" cy="7227592"/>
          </a:xfrm>
        </p:spPr>
      </p:pic>
    </p:spTree>
    <p:extLst>
      <p:ext uri="{BB962C8B-B14F-4D97-AF65-F5344CB8AC3E}">
        <p14:creationId xmlns:p14="http://schemas.microsoft.com/office/powerpoint/2010/main" val="317307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736" y="-658907"/>
            <a:ext cx="8366639" cy="8366639"/>
          </a:xfrm>
        </p:spPr>
      </p:pic>
    </p:spTree>
    <p:extLst>
      <p:ext uri="{BB962C8B-B14F-4D97-AF65-F5344CB8AC3E}">
        <p14:creationId xmlns:p14="http://schemas.microsoft.com/office/powerpoint/2010/main" val="4064028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643" y="0"/>
            <a:ext cx="6927804" cy="6927804"/>
          </a:xfrm>
        </p:spPr>
      </p:pic>
    </p:spTree>
    <p:extLst>
      <p:ext uri="{BB962C8B-B14F-4D97-AF65-F5344CB8AC3E}">
        <p14:creationId xmlns:p14="http://schemas.microsoft.com/office/powerpoint/2010/main" val="1958793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082" y="-349624"/>
            <a:ext cx="8068236" cy="8068236"/>
          </a:xfrm>
        </p:spPr>
      </p:pic>
    </p:spTree>
    <p:extLst>
      <p:ext uri="{BB962C8B-B14F-4D97-AF65-F5344CB8AC3E}">
        <p14:creationId xmlns:p14="http://schemas.microsoft.com/office/powerpoint/2010/main" val="3167398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904" y="-860612"/>
            <a:ext cx="5810531" cy="8123462"/>
          </a:xfrm>
        </p:spPr>
      </p:pic>
    </p:spTree>
    <p:extLst>
      <p:ext uri="{BB962C8B-B14F-4D97-AF65-F5344CB8AC3E}">
        <p14:creationId xmlns:p14="http://schemas.microsoft.com/office/powerpoint/2010/main" val="32320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056" y="365125"/>
            <a:ext cx="9581258" cy="7086599"/>
          </a:xfrm>
        </p:spPr>
      </p:pic>
    </p:spTree>
    <p:extLst>
      <p:ext uri="{BB962C8B-B14F-4D97-AF65-F5344CB8AC3E}">
        <p14:creationId xmlns:p14="http://schemas.microsoft.com/office/powerpoint/2010/main" val="3218687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186" y="0"/>
            <a:ext cx="6105441" cy="6858000"/>
          </a:xfrm>
        </p:spPr>
      </p:pic>
    </p:spTree>
    <p:extLst>
      <p:ext uri="{BB962C8B-B14F-4D97-AF65-F5344CB8AC3E}">
        <p14:creationId xmlns:p14="http://schemas.microsoft.com/office/powerpoint/2010/main" val="1012070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385" y="295931"/>
            <a:ext cx="9282297" cy="6562069"/>
          </a:xfrm>
        </p:spPr>
      </p:pic>
    </p:spTree>
    <p:extLst>
      <p:ext uri="{BB962C8B-B14F-4D97-AF65-F5344CB8AC3E}">
        <p14:creationId xmlns:p14="http://schemas.microsoft.com/office/powerpoint/2010/main" val="1380209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3" y="0"/>
            <a:ext cx="5905415" cy="7140388"/>
          </a:xfrm>
        </p:spPr>
      </p:pic>
    </p:spTree>
    <p:extLst>
      <p:ext uri="{BB962C8B-B14F-4D97-AF65-F5344CB8AC3E}">
        <p14:creationId xmlns:p14="http://schemas.microsoft.com/office/powerpoint/2010/main" val="104289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288" y="0"/>
            <a:ext cx="9429423" cy="9429423"/>
          </a:xfrm>
        </p:spPr>
      </p:pic>
    </p:spTree>
    <p:extLst>
      <p:ext uri="{BB962C8B-B14F-4D97-AF65-F5344CB8AC3E}">
        <p14:creationId xmlns:p14="http://schemas.microsoft.com/office/powerpoint/2010/main" val="2792714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117" y="149972"/>
            <a:ext cx="9453765" cy="6400987"/>
          </a:xfrm>
        </p:spPr>
      </p:pic>
    </p:spTree>
    <p:extLst>
      <p:ext uri="{BB962C8B-B14F-4D97-AF65-F5344CB8AC3E}">
        <p14:creationId xmlns:p14="http://schemas.microsoft.com/office/powerpoint/2010/main" val="1772894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913" y="-900953"/>
            <a:ext cx="6398080" cy="8538882"/>
          </a:xfrm>
        </p:spPr>
      </p:pic>
    </p:spTree>
    <p:extLst>
      <p:ext uri="{BB962C8B-B14F-4D97-AF65-F5344CB8AC3E}">
        <p14:creationId xmlns:p14="http://schemas.microsoft.com/office/powerpoint/2010/main" val="84490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624" y="0"/>
            <a:ext cx="7062375" cy="6968390"/>
          </a:xfrm>
        </p:spPr>
      </p:pic>
    </p:spTree>
    <p:extLst>
      <p:ext uri="{BB962C8B-B14F-4D97-AF65-F5344CB8AC3E}">
        <p14:creationId xmlns:p14="http://schemas.microsoft.com/office/powerpoint/2010/main" val="3263349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10" y="0"/>
            <a:ext cx="7137984" cy="7029422"/>
          </a:xfrm>
        </p:spPr>
      </p:pic>
    </p:spTree>
    <p:extLst>
      <p:ext uri="{BB962C8B-B14F-4D97-AF65-F5344CB8AC3E}">
        <p14:creationId xmlns:p14="http://schemas.microsoft.com/office/powerpoint/2010/main" val="949577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230" y="0"/>
            <a:ext cx="6482041" cy="6903950"/>
          </a:xfrm>
        </p:spPr>
      </p:pic>
    </p:spTree>
    <p:extLst>
      <p:ext uri="{BB962C8B-B14F-4D97-AF65-F5344CB8AC3E}">
        <p14:creationId xmlns:p14="http://schemas.microsoft.com/office/powerpoint/2010/main" val="2442158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468" y="-121024"/>
            <a:ext cx="6029577" cy="7449671"/>
          </a:xfrm>
        </p:spPr>
      </p:pic>
    </p:spTree>
    <p:extLst>
      <p:ext uri="{BB962C8B-B14F-4D97-AF65-F5344CB8AC3E}">
        <p14:creationId xmlns:p14="http://schemas.microsoft.com/office/powerpoint/2010/main" val="1301822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697" y="0"/>
            <a:ext cx="5552268" cy="6820444"/>
          </a:xfrm>
        </p:spPr>
      </p:pic>
    </p:spTree>
    <p:extLst>
      <p:ext uri="{BB962C8B-B14F-4D97-AF65-F5344CB8AC3E}">
        <p14:creationId xmlns:p14="http://schemas.microsoft.com/office/powerpoint/2010/main" val="411072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9" y="0"/>
            <a:ext cx="5733486" cy="6943405"/>
          </a:xfrm>
        </p:spPr>
      </p:pic>
    </p:spTree>
    <p:extLst>
      <p:ext uri="{BB962C8B-B14F-4D97-AF65-F5344CB8AC3E}">
        <p14:creationId xmlns:p14="http://schemas.microsoft.com/office/powerpoint/2010/main" val="1664204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001" y="0"/>
            <a:ext cx="6894234" cy="7299778"/>
          </a:xfrm>
        </p:spPr>
      </p:pic>
    </p:spTree>
    <p:extLst>
      <p:ext uri="{BB962C8B-B14F-4D97-AF65-F5344CB8AC3E}">
        <p14:creationId xmlns:p14="http://schemas.microsoft.com/office/powerpoint/2010/main" val="2330644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065" y="0"/>
            <a:ext cx="4253901" cy="6858000"/>
          </a:xfrm>
        </p:spPr>
      </p:pic>
    </p:spTree>
    <p:extLst>
      <p:ext uri="{BB962C8B-B14F-4D97-AF65-F5344CB8AC3E}">
        <p14:creationId xmlns:p14="http://schemas.microsoft.com/office/powerpoint/2010/main" val="2956870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871" y="0"/>
            <a:ext cx="5327200" cy="6967898"/>
          </a:xfrm>
        </p:spPr>
      </p:pic>
    </p:spTree>
    <p:extLst>
      <p:ext uri="{BB962C8B-B14F-4D97-AF65-F5344CB8AC3E}">
        <p14:creationId xmlns:p14="http://schemas.microsoft.com/office/powerpoint/2010/main" val="315589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577" y="-94129"/>
            <a:ext cx="7331682" cy="7331682"/>
          </a:xfrm>
        </p:spPr>
      </p:pic>
    </p:spTree>
    <p:extLst>
      <p:ext uri="{BB962C8B-B14F-4D97-AF65-F5344CB8AC3E}">
        <p14:creationId xmlns:p14="http://schemas.microsoft.com/office/powerpoint/2010/main" val="509146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590" y="0"/>
            <a:ext cx="8100340" cy="6892154"/>
          </a:xfrm>
        </p:spPr>
      </p:pic>
    </p:spTree>
    <p:extLst>
      <p:ext uri="{BB962C8B-B14F-4D97-AF65-F5344CB8AC3E}">
        <p14:creationId xmlns:p14="http://schemas.microsoft.com/office/powerpoint/2010/main" val="352714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2657" y="94129"/>
            <a:ext cx="4541336" cy="689834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9132" y="5548033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277" y="5672332"/>
            <a:ext cx="1889747" cy="106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10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N°179</dc:title>
  <dc:creator>Perroquet34740</dc:creator>
  <cp:lastModifiedBy>user</cp:lastModifiedBy>
  <cp:revision>4</cp:revision>
  <dcterms:created xsi:type="dcterms:W3CDTF">2025-11-06T19:20:29Z</dcterms:created>
  <dcterms:modified xsi:type="dcterms:W3CDTF">2025-11-06T19:48:39Z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