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57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D8D6E-C845-42E9-9715-091B5DD413D9}" type="datetimeFigureOut">
              <a:rPr lang="fr-FR" smtClean="0"/>
              <a:t>23/10/2025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998FF-2066-4903-9911-71530EAAAC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93967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D8D6E-C845-42E9-9715-091B5DD413D9}" type="datetimeFigureOut">
              <a:rPr lang="fr-FR" smtClean="0"/>
              <a:t>23/10/2025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998FF-2066-4903-9911-71530EAAAC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1646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D8D6E-C845-42E9-9715-091B5DD413D9}" type="datetimeFigureOut">
              <a:rPr lang="fr-FR" smtClean="0"/>
              <a:t>23/10/2025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998FF-2066-4903-9911-71530EAAAC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94921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D8D6E-C845-42E9-9715-091B5DD413D9}" type="datetimeFigureOut">
              <a:rPr lang="fr-FR" smtClean="0"/>
              <a:t>23/10/2025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998FF-2066-4903-9911-71530EAAAC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0173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D8D6E-C845-42E9-9715-091B5DD413D9}" type="datetimeFigureOut">
              <a:rPr lang="fr-FR" smtClean="0"/>
              <a:t>23/10/2025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998FF-2066-4903-9911-71530EAAAC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423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D8D6E-C845-42E9-9715-091B5DD413D9}" type="datetimeFigureOut">
              <a:rPr lang="fr-FR" smtClean="0"/>
              <a:t>23/10/2025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998FF-2066-4903-9911-71530EAAAC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9328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D8D6E-C845-42E9-9715-091B5DD413D9}" type="datetimeFigureOut">
              <a:rPr lang="fr-FR" smtClean="0"/>
              <a:t>23/10/2025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998FF-2066-4903-9911-71530EAAAC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4534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D8D6E-C845-42E9-9715-091B5DD413D9}" type="datetimeFigureOut">
              <a:rPr lang="fr-FR" smtClean="0"/>
              <a:t>23/10/2025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998FF-2066-4903-9911-71530EAAAC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6881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D8D6E-C845-42E9-9715-091B5DD413D9}" type="datetimeFigureOut">
              <a:rPr lang="fr-FR" smtClean="0"/>
              <a:t>23/10/2025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998FF-2066-4903-9911-71530EAAAC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3120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D8D6E-C845-42E9-9715-091B5DD413D9}" type="datetimeFigureOut">
              <a:rPr lang="fr-FR" smtClean="0"/>
              <a:t>23/10/2025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998FF-2066-4903-9911-71530EAAAC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3101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D8D6E-C845-42E9-9715-091B5DD413D9}" type="datetimeFigureOut">
              <a:rPr lang="fr-FR" smtClean="0"/>
              <a:t>23/10/2025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998FF-2066-4903-9911-71530EAAAC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7746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0D8D6E-C845-42E9-9715-091B5DD413D9}" type="datetimeFigureOut">
              <a:rPr lang="fr-FR" smtClean="0"/>
              <a:t>23/10/2025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1998FF-2066-4903-9911-71530EAAAC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9141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257" y="841871"/>
            <a:ext cx="4765902" cy="601612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24000" y="130629"/>
            <a:ext cx="83624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EN VRAC N°178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72527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  <p:sndAc>
          <p:stSnd loop="1">
            <p:snd r:embed="rId2" name="Musique Humour 6.wav"/>
          </p:stSnd>
        </p:sndAc>
      </p:transition>
    </mc:Choice>
    <mc:Fallback>
      <p:transition spd="slow" advTm="5000">
        <p:fade/>
        <p:sndAc>
          <p:stSnd loop="1">
            <p:snd r:embed="rId2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1459" y="0"/>
            <a:ext cx="4601157" cy="6858000"/>
          </a:xfrm>
        </p:spPr>
      </p:pic>
    </p:spTree>
    <p:extLst>
      <p:ext uri="{BB962C8B-B14F-4D97-AF65-F5344CB8AC3E}">
        <p14:creationId xmlns:p14="http://schemas.microsoft.com/office/powerpoint/2010/main" val="2618559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5969" y="0"/>
            <a:ext cx="4823300" cy="6040924"/>
          </a:xfrm>
        </p:spPr>
      </p:pic>
    </p:spTree>
    <p:extLst>
      <p:ext uri="{BB962C8B-B14F-4D97-AF65-F5344CB8AC3E}">
        <p14:creationId xmlns:p14="http://schemas.microsoft.com/office/powerpoint/2010/main" val="5547614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6367" y="365125"/>
            <a:ext cx="7537895" cy="6319269"/>
          </a:xfrm>
        </p:spPr>
      </p:pic>
    </p:spTree>
    <p:extLst>
      <p:ext uri="{BB962C8B-B14F-4D97-AF65-F5344CB8AC3E}">
        <p14:creationId xmlns:p14="http://schemas.microsoft.com/office/powerpoint/2010/main" val="1384972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881" y="748938"/>
            <a:ext cx="10097422" cy="5602224"/>
          </a:xfrm>
        </p:spPr>
      </p:pic>
    </p:spTree>
    <p:extLst>
      <p:ext uri="{BB962C8B-B14F-4D97-AF65-F5344CB8AC3E}">
        <p14:creationId xmlns:p14="http://schemas.microsoft.com/office/powerpoint/2010/main" val="1580841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929" y="78376"/>
            <a:ext cx="4692211" cy="6779623"/>
          </a:xfrm>
        </p:spPr>
      </p:pic>
    </p:spTree>
    <p:extLst>
      <p:ext uri="{BB962C8B-B14F-4D97-AF65-F5344CB8AC3E}">
        <p14:creationId xmlns:p14="http://schemas.microsoft.com/office/powerpoint/2010/main" val="1003491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048" y="0"/>
            <a:ext cx="7424248" cy="6940059"/>
          </a:xfrm>
        </p:spPr>
      </p:pic>
    </p:spTree>
    <p:extLst>
      <p:ext uri="{BB962C8B-B14F-4D97-AF65-F5344CB8AC3E}">
        <p14:creationId xmlns:p14="http://schemas.microsoft.com/office/powerpoint/2010/main" val="3304793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0601" y="0"/>
            <a:ext cx="6231652" cy="6783977"/>
          </a:xfrm>
        </p:spPr>
      </p:pic>
    </p:spTree>
    <p:extLst>
      <p:ext uri="{BB962C8B-B14F-4D97-AF65-F5344CB8AC3E}">
        <p14:creationId xmlns:p14="http://schemas.microsoft.com/office/powerpoint/2010/main" val="2974386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285" y="-592183"/>
            <a:ext cx="9940481" cy="9921583"/>
          </a:xfrm>
        </p:spPr>
      </p:pic>
    </p:spTree>
    <p:extLst>
      <p:ext uri="{BB962C8B-B14F-4D97-AF65-F5344CB8AC3E}">
        <p14:creationId xmlns:p14="http://schemas.microsoft.com/office/powerpoint/2010/main" val="2391988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678" y="42792"/>
            <a:ext cx="8113343" cy="6815208"/>
          </a:xfrm>
        </p:spPr>
      </p:pic>
    </p:spTree>
    <p:extLst>
      <p:ext uri="{BB962C8B-B14F-4D97-AF65-F5344CB8AC3E}">
        <p14:creationId xmlns:p14="http://schemas.microsoft.com/office/powerpoint/2010/main" val="20212239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7805" y="0"/>
            <a:ext cx="7753544" cy="6935116"/>
          </a:xfrm>
        </p:spPr>
      </p:pic>
    </p:spTree>
    <p:extLst>
      <p:ext uri="{BB962C8B-B14F-4D97-AF65-F5344CB8AC3E}">
        <p14:creationId xmlns:p14="http://schemas.microsoft.com/office/powerpoint/2010/main" val="3961395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119" y="-121920"/>
            <a:ext cx="5297149" cy="7059509"/>
          </a:xfrm>
        </p:spPr>
      </p:pic>
    </p:spTree>
    <p:extLst>
      <p:ext uri="{BB962C8B-B14F-4D97-AF65-F5344CB8AC3E}">
        <p14:creationId xmlns:p14="http://schemas.microsoft.com/office/powerpoint/2010/main" val="2948416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6014" y="138654"/>
            <a:ext cx="7286992" cy="6719346"/>
          </a:xfrm>
        </p:spPr>
      </p:pic>
    </p:spTree>
    <p:extLst>
      <p:ext uri="{BB962C8B-B14F-4D97-AF65-F5344CB8AC3E}">
        <p14:creationId xmlns:p14="http://schemas.microsoft.com/office/powerpoint/2010/main" val="982893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537" y="78377"/>
            <a:ext cx="5422777" cy="6818424"/>
          </a:xfrm>
        </p:spPr>
      </p:pic>
    </p:spTree>
    <p:extLst>
      <p:ext uri="{BB962C8B-B14F-4D97-AF65-F5344CB8AC3E}">
        <p14:creationId xmlns:p14="http://schemas.microsoft.com/office/powerpoint/2010/main" val="923897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145946" cy="6858000"/>
          </a:xfrm>
        </p:spPr>
      </p:pic>
    </p:spTree>
    <p:extLst>
      <p:ext uri="{BB962C8B-B14F-4D97-AF65-F5344CB8AC3E}">
        <p14:creationId xmlns:p14="http://schemas.microsoft.com/office/powerpoint/2010/main" val="19532114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704" y="0"/>
            <a:ext cx="6173159" cy="6920308"/>
          </a:xfrm>
        </p:spPr>
      </p:pic>
    </p:spTree>
    <p:extLst>
      <p:ext uri="{BB962C8B-B14F-4D97-AF65-F5344CB8AC3E}">
        <p14:creationId xmlns:p14="http://schemas.microsoft.com/office/powerpoint/2010/main" val="297616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697" y="0"/>
            <a:ext cx="6166130" cy="6858000"/>
          </a:xfrm>
        </p:spPr>
      </p:pic>
    </p:spTree>
    <p:extLst>
      <p:ext uri="{BB962C8B-B14F-4D97-AF65-F5344CB8AC3E}">
        <p14:creationId xmlns:p14="http://schemas.microsoft.com/office/powerpoint/2010/main" val="378257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7181" y="1"/>
            <a:ext cx="5454253" cy="6858000"/>
          </a:xfrm>
        </p:spPr>
      </p:pic>
    </p:spTree>
    <p:extLst>
      <p:ext uri="{BB962C8B-B14F-4D97-AF65-F5344CB8AC3E}">
        <p14:creationId xmlns:p14="http://schemas.microsoft.com/office/powerpoint/2010/main" val="41550110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5932" y="130628"/>
            <a:ext cx="8141542" cy="6838895"/>
          </a:xfrm>
        </p:spPr>
      </p:pic>
    </p:spTree>
    <p:extLst>
      <p:ext uri="{BB962C8B-B14F-4D97-AF65-F5344CB8AC3E}">
        <p14:creationId xmlns:p14="http://schemas.microsoft.com/office/powerpoint/2010/main" val="1926039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930" y="-984068"/>
            <a:ext cx="10324139" cy="10304512"/>
          </a:xfrm>
        </p:spPr>
      </p:pic>
    </p:spTree>
    <p:extLst>
      <p:ext uri="{BB962C8B-B14F-4D97-AF65-F5344CB8AC3E}">
        <p14:creationId xmlns:p14="http://schemas.microsoft.com/office/powerpoint/2010/main" val="167755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97" y="444137"/>
            <a:ext cx="10762477" cy="6111186"/>
          </a:xfrm>
        </p:spPr>
      </p:pic>
    </p:spTree>
    <p:extLst>
      <p:ext uri="{BB962C8B-B14F-4D97-AF65-F5344CB8AC3E}">
        <p14:creationId xmlns:p14="http://schemas.microsoft.com/office/powerpoint/2010/main" val="39297815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531" y="0"/>
            <a:ext cx="6753941" cy="6779623"/>
          </a:xfrm>
        </p:spPr>
      </p:pic>
    </p:spTree>
    <p:extLst>
      <p:ext uri="{BB962C8B-B14F-4D97-AF65-F5344CB8AC3E}">
        <p14:creationId xmlns:p14="http://schemas.microsoft.com/office/powerpoint/2010/main" val="3691821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963" y="-51957"/>
            <a:ext cx="6909957" cy="6909957"/>
          </a:xfrm>
        </p:spPr>
      </p:pic>
    </p:spTree>
    <p:extLst>
      <p:ext uri="{BB962C8B-B14F-4D97-AF65-F5344CB8AC3E}">
        <p14:creationId xmlns:p14="http://schemas.microsoft.com/office/powerpoint/2010/main" val="2150848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0789" y="0"/>
            <a:ext cx="8169565" cy="6889667"/>
          </a:xfrm>
        </p:spPr>
      </p:pic>
    </p:spTree>
    <p:extLst>
      <p:ext uri="{BB962C8B-B14F-4D97-AF65-F5344CB8AC3E}">
        <p14:creationId xmlns:p14="http://schemas.microsoft.com/office/powerpoint/2010/main" val="3828913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220" y="69668"/>
            <a:ext cx="8436432" cy="6683236"/>
          </a:xfrm>
        </p:spPr>
      </p:pic>
    </p:spTree>
    <p:extLst>
      <p:ext uri="{BB962C8B-B14F-4D97-AF65-F5344CB8AC3E}">
        <p14:creationId xmlns:p14="http://schemas.microsoft.com/office/powerpoint/2010/main" val="1407591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178" y="0"/>
            <a:ext cx="5503342" cy="6839105"/>
          </a:xfrm>
        </p:spPr>
      </p:pic>
    </p:spTree>
    <p:extLst>
      <p:ext uri="{BB962C8B-B14F-4D97-AF65-F5344CB8AC3E}">
        <p14:creationId xmlns:p14="http://schemas.microsoft.com/office/powerpoint/2010/main" val="18616072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541" y="0"/>
            <a:ext cx="6557950" cy="6862971"/>
          </a:xfrm>
        </p:spPr>
      </p:pic>
    </p:spTree>
    <p:extLst>
      <p:ext uri="{BB962C8B-B14F-4D97-AF65-F5344CB8AC3E}">
        <p14:creationId xmlns:p14="http://schemas.microsoft.com/office/powerpoint/2010/main" val="1706766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7499" y="0"/>
            <a:ext cx="4624055" cy="6936082"/>
          </a:xfrm>
        </p:spPr>
      </p:pic>
    </p:spTree>
    <p:extLst>
      <p:ext uri="{BB962C8B-B14F-4D97-AF65-F5344CB8AC3E}">
        <p14:creationId xmlns:p14="http://schemas.microsoft.com/office/powerpoint/2010/main" val="1794062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483" y="53398"/>
            <a:ext cx="8692505" cy="6804602"/>
          </a:xfrm>
        </p:spPr>
      </p:pic>
    </p:spTree>
    <p:extLst>
      <p:ext uri="{BB962C8B-B14F-4D97-AF65-F5344CB8AC3E}">
        <p14:creationId xmlns:p14="http://schemas.microsoft.com/office/powerpoint/2010/main" val="27966579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235" y="0"/>
            <a:ext cx="7113731" cy="6910868"/>
          </a:xfrm>
        </p:spPr>
      </p:pic>
    </p:spTree>
    <p:extLst>
      <p:ext uri="{BB962C8B-B14F-4D97-AF65-F5344CB8AC3E}">
        <p14:creationId xmlns:p14="http://schemas.microsoft.com/office/powerpoint/2010/main" val="2696914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5775" y="139336"/>
            <a:ext cx="7372727" cy="6731621"/>
          </a:xfrm>
        </p:spPr>
      </p:pic>
    </p:spTree>
    <p:extLst>
      <p:ext uri="{BB962C8B-B14F-4D97-AF65-F5344CB8AC3E}">
        <p14:creationId xmlns:p14="http://schemas.microsoft.com/office/powerpoint/2010/main" val="2066325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996" y="-60960"/>
            <a:ext cx="6426634" cy="6844937"/>
          </a:xfrm>
        </p:spPr>
      </p:pic>
    </p:spTree>
    <p:extLst>
      <p:ext uri="{BB962C8B-B14F-4D97-AF65-F5344CB8AC3E}">
        <p14:creationId xmlns:p14="http://schemas.microsoft.com/office/powerpoint/2010/main" val="613977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9230" y="-104503"/>
            <a:ext cx="6047231" cy="7559040"/>
          </a:xfrm>
        </p:spPr>
      </p:pic>
    </p:spTree>
    <p:extLst>
      <p:ext uri="{BB962C8B-B14F-4D97-AF65-F5344CB8AC3E}">
        <p14:creationId xmlns:p14="http://schemas.microsoft.com/office/powerpoint/2010/main" val="989630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158" y="113211"/>
            <a:ext cx="7349675" cy="6697260"/>
          </a:xfrm>
        </p:spPr>
      </p:pic>
    </p:spTree>
    <p:extLst>
      <p:ext uri="{BB962C8B-B14F-4D97-AF65-F5344CB8AC3E}">
        <p14:creationId xmlns:p14="http://schemas.microsoft.com/office/powerpoint/2010/main" val="342977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14433132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490" y="-139405"/>
            <a:ext cx="8152316" cy="6997405"/>
          </a:xfrm>
        </p:spPr>
      </p:pic>
    </p:spTree>
    <p:extLst>
      <p:ext uri="{BB962C8B-B14F-4D97-AF65-F5344CB8AC3E}">
        <p14:creationId xmlns:p14="http://schemas.microsoft.com/office/powerpoint/2010/main" val="8077339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812" y="156754"/>
            <a:ext cx="5484171" cy="6641478"/>
          </a:xfrm>
        </p:spPr>
      </p:pic>
    </p:spTree>
    <p:extLst>
      <p:ext uri="{BB962C8B-B14F-4D97-AF65-F5344CB8AC3E}">
        <p14:creationId xmlns:p14="http://schemas.microsoft.com/office/powerpoint/2010/main" val="4283107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0320" y="191588"/>
            <a:ext cx="8830297" cy="7257401"/>
          </a:xfrm>
        </p:spPr>
      </p:pic>
    </p:spTree>
    <p:extLst>
      <p:ext uri="{BB962C8B-B14F-4D97-AF65-F5344CB8AC3E}">
        <p14:creationId xmlns:p14="http://schemas.microsoft.com/office/powerpoint/2010/main" val="1958877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6332" y="-1471749"/>
            <a:ext cx="7802434" cy="10086800"/>
          </a:xfrm>
        </p:spPr>
      </p:pic>
    </p:spTree>
    <p:extLst>
      <p:ext uri="{BB962C8B-B14F-4D97-AF65-F5344CB8AC3E}">
        <p14:creationId xmlns:p14="http://schemas.microsoft.com/office/powerpoint/2010/main" val="315969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525" y="-104503"/>
            <a:ext cx="6976812" cy="7430926"/>
          </a:xfrm>
        </p:spPr>
      </p:pic>
    </p:spTree>
    <p:extLst>
      <p:ext uri="{BB962C8B-B14F-4D97-AF65-F5344CB8AC3E}">
        <p14:creationId xmlns:p14="http://schemas.microsoft.com/office/powerpoint/2010/main" val="3950901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987" y="0"/>
            <a:ext cx="6043876" cy="6933701"/>
          </a:xfrm>
        </p:spPr>
      </p:pic>
    </p:spTree>
    <p:extLst>
      <p:ext uri="{BB962C8B-B14F-4D97-AF65-F5344CB8AC3E}">
        <p14:creationId xmlns:p14="http://schemas.microsoft.com/office/powerpoint/2010/main" val="3064804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094" y="69669"/>
            <a:ext cx="5750352" cy="6900423"/>
          </a:xfrm>
        </p:spPr>
      </p:pic>
    </p:spTree>
    <p:extLst>
      <p:ext uri="{BB962C8B-B14F-4D97-AF65-F5344CB8AC3E}">
        <p14:creationId xmlns:p14="http://schemas.microsoft.com/office/powerpoint/2010/main" val="2654234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9230" y="-69670"/>
            <a:ext cx="5512290" cy="6890363"/>
          </a:xfrm>
        </p:spPr>
      </p:pic>
    </p:spTree>
    <p:extLst>
      <p:ext uri="{BB962C8B-B14F-4D97-AF65-F5344CB8AC3E}">
        <p14:creationId xmlns:p14="http://schemas.microsoft.com/office/powerpoint/2010/main" val="8025850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153" y="-1870010"/>
            <a:ext cx="6078583" cy="10805088"/>
          </a:xfrm>
        </p:spPr>
      </p:pic>
    </p:spTree>
    <p:extLst>
      <p:ext uri="{BB962C8B-B14F-4D97-AF65-F5344CB8AC3E}">
        <p14:creationId xmlns:p14="http://schemas.microsoft.com/office/powerpoint/2010/main" val="4016021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527" y="-95794"/>
            <a:ext cx="7273268" cy="7855131"/>
          </a:xfrm>
        </p:spPr>
      </p:pic>
    </p:spTree>
    <p:extLst>
      <p:ext uri="{BB962C8B-B14F-4D97-AF65-F5344CB8AC3E}">
        <p14:creationId xmlns:p14="http://schemas.microsoft.com/office/powerpoint/2010/main" val="205991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223" y="3350"/>
            <a:ext cx="7593875" cy="6854650"/>
          </a:xfrm>
        </p:spPr>
      </p:pic>
    </p:spTree>
    <p:extLst>
      <p:ext uri="{BB962C8B-B14F-4D97-AF65-F5344CB8AC3E}">
        <p14:creationId xmlns:p14="http://schemas.microsoft.com/office/powerpoint/2010/main" val="34608608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838" y="191589"/>
            <a:ext cx="6666411" cy="6666411"/>
          </a:xfrm>
        </p:spPr>
      </p:pic>
    </p:spTree>
    <p:extLst>
      <p:ext uri="{BB962C8B-B14F-4D97-AF65-F5344CB8AC3E}">
        <p14:creationId xmlns:p14="http://schemas.microsoft.com/office/powerpoint/2010/main" val="1146887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568" y="444137"/>
            <a:ext cx="10527278" cy="5961071"/>
          </a:xfrm>
        </p:spPr>
      </p:pic>
    </p:spTree>
    <p:extLst>
      <p:ext uri="{BB962C8B-B14F-4D97-AF65-F5344CB8AC3E}">
        <p14:creationId xmlns:p14="http://schemas.microsoft.com/office/powerpoint/2010/main" val="3778256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723" y="-1"/>
            <a:ext cx="6591980" cy="6952479"/>
          </a:xfrm>
        </p:spPr>
      </p:pic>
    </p:spTree>
    <p:extLst>
      <p:ext uri="{BB962C8B-B14F-4D97-AF65-F5344CB8AC3E}">
        <p14:creationId xmlns:p14="http://schemas.microsoft.com/office/powerpoint/2010/main" val="41915712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9924" y="5756910"/>
            <a:ext cx="1333500" cy="9525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94" y="5596277"/>
            <a:ext cx="1602860" cy="907474"/>
          </a:xfrm>
          <a:prstGeom prst="rect">
            <a:avLst/>
          </a:prstGeom>
        </p:spPr>
      </p:pic>
      <p:pic>
        <p:nvPicPr>
          <p:cNvPr id="11" name="Espace réservé du contenu 10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4043" y="52546"/>
            <a:ext cx="6805454" cy="6805454"/>
          </a:xfrm>
        </p:spPr>
      </p:pic>
    </p:spTree>
    <p:extLst>
      <p:ext uri="{BB962C8B-B14F-4D97-AF65-F5344CB8AC3E}">
        <p14:creationId xmlns:p14="http://schemas.microsoft.com/office/powerpoint/2010/main" val="27736596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4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N°178</dc:title>
  <dc:creator>Perroquet34740</dc:creator>
  <cp:lastModifiedBy>user</cp:lastModifiedBy>
  <cp:revision>7</cp:revision>
  <dcterms:created xsi:type="dcterms:W3CDTF">2025-10-23T18:02:22Z</dcterms:created>
  <dcterms:modified xsi:type="dcterms:W3CDTF">2025-10-23T18:35:21Z</dcterms:modified>
  <cp:contentStatus/>
</cp:coreProperties>
</file>