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212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6807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9197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695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5037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7734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669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914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47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786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8018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7233F-05FB-442A-B34F-214DEB04A169}" type="datetimeFigureOut">
              <a:rPr lang="fr-FR" smtClean="0"/>
              <a:t>08/11/2025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37011-39AA-4888-852D-3F32EAD5C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3157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11" y="235131"/>
            <a:ext cx="11773989" cy="662286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264" y="4760913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045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439" y="0"/>
            <a:ext cx="7960550" cy="7698377"/>
          </a:xfrm>
        </p:spPr>
      </p:pic>
    </p:spTree>
    <p:extLst>
      <p:ext uri="{BB962C8B-B14F-4D97-AF65-F5344CB8AC3E}">
        <p14:creationId xmlns:p14="http://schemas.microsoft.com/office/powerpoint/2010/main" val="308158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559" y="0"/>
            <a:ext cx="8382629" cy="6932554"/>
          </a:xfrm>
        </p:spPr>
      </p:pic>
    </p:spTree>
    <p:extLst>
      <p:ext uri="{BB962C8B-B14F-4D97-AF65-F5344CB8AC3E}">
        <p14:creationId xmlns:p14="http://schemas.microsoft.com/office/powerpoint/2010/main" val="1250810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6280" y="-87149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218" y="-391886"/>
            <a:ext cx="6529744" cy="7410995"/>
          </a:xfrm>
        </p:spPr>
      </p:pic>
    </p:spTree>
    <p:extLst>
      <p:ext uri="{BB962C8B-B14F-4D97-AF65-F5344CB8AC3E}">
        <p14:creationId xmlns:p14="http://schemas.microsoft.com/office/powerpoint/2010/main" val="1656317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681" y="-252549"/>
            <a:ext cx="6265024" cy="7110549"/>
          </a:xfrm>
        </p:spPr>
      </p:pic>
    </p:spTree>
    <p:extLst>
      <p:ext uri="{BB962C8B-B14F-4D97-AF65-F5344CB8AC3E}">
        <p14:creationId xmlns:p14="http://schemas.microsoft.com/office/powerpoint/2010/main" val="1325560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95" y="191589"/>
            <a:ext cx="10614105" cy="7620000"/>
          </a:xfrm>
        </p:spPr>
      </p:pic>
    </p:spTree>
    <p:extLst>
      <p:ext uri="{BB962C8B-B14F-4D97-AF65-F5344CB8AC3E}">
        <p14:creationId xmlns:p14="http://schemas.microsoft.com/office/powerpoint/2010/main" val="1676782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367" y="0"/>
            <a:ext cx="6814788" cy="7376160"/>
          </a:xfrm>
        </p:spPr>
      </p:pic>
    </p:spTree>
    <p:extLst>
      <p:ext uri="{BB962C8B-B14F-4D97-AF65-F5344CB8AC3E}">
        <p14:creationId xmlns:p14="http://schemas.microsoft.com/office/powerpoint/2010/main" val="2731408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636" y="-1"/>
            <a:ext cx="6831065" cy="7567749"/>
          </a:xfrm>
        </p:spPr>
      </p:pic>
    </p:spTree>
    <p:extLst>
      <p:ext uri="{BB962C8B-B14F-4D97-AF65-F5344CB8AC3E}">
        <p14:creationId xmlns:p14="http://schemas.microsoft.com/office/powerpoint/2010/main" val="2034360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947" y="-905692"/>
            <a:ext cx="6740105" cy="7602583"/>
          </a:xfrm>
        </p:spPr>
      </p:pic>
    </p:spTree>
    <p:extLst>
      <p:ext uri="{BB962C8B-B14F-4D97-AF65-F5344CB8AC3E}">
        <p14:creationId xmlns:p14="http://schemas.microsoft.com/office/powerpoint/2010/main" val="3865464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407" y="365125"/>
            <a:ext cx="9363470" cy="7039112"/>
          </a:xfrm>
        </p:spPr>
      </p:pic>
    </p:spTree>
    <p:extLst>
      <p:ext uri="{BB962C8B-B14F-4D97-AF65-F5344CB8AC3E}">
        <p14:creationId xmlns:p14="http://schemas.microsoft.com/office/powerpoint/2010/main" val="3498869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997" y="-365760"/>
            <a:ext cx="5066665" cy="7223760"/>
          </a:xfrm>
        </p:spPr>
      </p:pic>
    </p:spTree>
    <p:extLst>
      <p:ext uri="{BB962C8B-B14F-4D97-AF65-F5344CB8AC3E}">
        <p14:creationId xmlns:p14="http://schemas.microsoft.com/office/powerpoint/2010/main" val="2164676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228" y="0"/>
            <a:ext cx="5925841" cy="6937571"/>
          </a:xfrm>
        </p:spPr>
      </p:pic>
    </p:spTree>
    <p:extLst>
      <p:ext uri="{BB962C8B-B14F-4D97-AF65-F5344CB8AC3E}">
        <p14:creationId xmlns:p14="http://schemas.microsoft.com/office/powerpoint/2010/main" val="1656218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193" y="0"/>
            <a:ext cx="6675406" cy="7280366"/>
          </a:xfrm>
        </p:spPr>
      </p:pic>
    </p:spTree>
    <p:extLst>
      <p:ext uri="{BB962C8B-B14F-4D97-AF65-F5344CB8AC3E}">
        <p14:creationId xmlns:p14="http://schemas.microsoft.com/office/powerpoint/2010/main" val="177283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929" y="-121920"/>
            <a:ext cx="6905722" cy="7837714"/>
          </a:xfrm>
        </p:spPr>
      </p:pic>
    </p:spTree>
    <p:extLst>
      <p:ext uri="{BB962C8B-B14F-4D97-AF65-F5344CB8AC3E}">
        <p14:creationId xmlns:p14="http://schemas.microsoft.com/office/powerpoint/2010/main" val="1127169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479" y="-330926"/>
            <a:ext cx="6234097" cy="7075447"/>
          </a:xfrm>
        </p:spPr>
      </p:pic>
    </p:spTree>
    <p:extLst>
      <p:ext uri="{BB962C8B-B14F-4D97-AF65-F5344CB8AC3E}">
        <p14:creationId xmlns:p14="http://schemas.microsoft.com/office/powerpoint/2010/main" val="592730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16" y="-266386"/>
            <a:ext cx="6277216" cy="7124386"/>
          </a:xfrm>
        </p:spPr>
      </p:pic>
    </p:spTree>
    <p:extLst>
      <p:ext uri="{BB962C8B-B14F-4D97-AF65-F5344CB8AC3E}">
        <p14:creationId xmlns:p14="http://schemas.microsoft.com/office/powerpoint/2010/main" val="3992394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504" y="0"/>
            <a:ext cx="6059690" cy="6877502"/>
          </a:xfrm>
        </p:spPr>
      </p:pic>
    </p:spTree>
    <p:extLst>
      <p:ext uri="{BB962C8B-B14F-4D97-AF65-F5344CB8AC3E}">
        <p14:creationId xmlns:p14="http://schemas.microsoft.com/office/powerpoint/2010/main" val="2255686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289" y="-217715"/>
            <a:ext cx="6317043" cy="7169587"/>
          </a:xfrm>
        </p:spPr>
      </p:pic>
    </p:spTree>
    <p:extLst>
      <p:ext uri="{BB962C8B-B14F-4D97-AF65-F5344CB8AC3E}">
        <p14:creationId xmlns:p14="http://schemas.microsoft.com/office/powerpoint/2010/main" val="151716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042" y="-60960"/>
            <a:ext cx="6314238" cy="6945662"/>
          </a:xfrm>
        </p:spPr>
      </p:pic>
    </p:spTree>
    <p:extLst>
      <p:ext uri="{BB962C8B-B14F-4D97-AF65-F5344CB8AC3E}">
        <p14:creationId xmlns:p14="http://schemas.microsoft.com/office/powerpoint/2010/main" val="1285144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98" y="0"/>
            <a:ext cx="6747978" cy="6858000"/>
          </a:xfrm>
        </p:spPr>
      </p:pic>
    </p:spTree>
    <p:extLst>
      <p:ext uri="{BB962C8B-B14F-4D97-AF65-F5344CB8AC3E}">
        <p14:creationId xmlns:p14="http://schemas.microsoft.com/office/powerpoint/2010/main" val="2656302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599" y="0"/>
            <a:ext cx="6111048" cy="7550331"/>
          </a:xfrm>
        </p:spPr>
      </p:pic>
    </p:spTree>
    <p:extLst>
      <p:ext uri="{BB962C8B-B14F-4D97-AF65-F5344CB8AC3E}">
        <p14:creationId xmlns:p14="http://schemas.microsoft.com/office/powerpoint/2010/main" val="214881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570" y="71437"/>
            <a:ext cx="7274140" cy="6786563"/>
          </a:xfrm>
        </p:spPr>
      </p:pic>
    </p:spTree>
    <p:extLst>
      <p:ext uri="{BB962C8B-B14F-4D97-AF65-F5344CB8AC3E}">
        <p14:creationId xmlns:p14="http://schemas.microsoft.com/office/powerpoint/2010/main" val="257635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036" y="0"/>
            <a:ext cx="7125506" cy="6775269"/>
          </a:xfrm>
        </p:spPr>
      </p:pic>
    </p:spTree>
    <p:extLst>
      <p:ext uri="{BB962C8B-B14F-4D97-AF65-F5344CB8AC3E}">
        <p14:creationId xmlns:p14="http://schemas.microsoft.com/office/powerpoint/2010/main" val="1192321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865" y="0"/>
            <a:ext cx="7212514" cy="6858000"/>
          </a:xfrm>
        </p:spPr>
      </p:pic>
    </p:spTree>
    <p:extLst>
      <p:ext uri="{BB962C8B-B14F-4D97-AF65-F5344CB8AC3E}">
        <p14:creationId xmlns:p14="http://schemas.microsoft.com/office/powerpoint/2010/main" val="1248948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662963" cy="6858000"/>
          </a:xfrm>
        </p:spPr>
      </p:pic>
    </p:spTree>
    <p:extLst>
      <p:ext uri="{BB962C8B-B14F-4D97-AF65-F5344CB8AC3E}">
        <p14:creationId xmlns:p14="http://schemas.microsoft.com/office/powerpoint/2010/main" val="3569571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86" y="0"/>
            <a:ext cx="8632349" cy="7776754"/>
          </a:xfrm>
        </p:spPr>
      </p:pic>
    </p:spTree>
    <p:extLst>
      <p:ext uri="{BB962C8B-B14F-4D97-AF65-F5344CB8AC3E}">
        <p14:creationId xmlns:p14="http://schemas.microsoft.com/office/powerpoint/2010/main" val="69540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711" y="0"/>
            <a:ext cx="6626431" cy="7289074"/>
          </a:xfrm>
        </p:spPr>
      </p:pic>
    </p:spTree>
    <p:extLst>
      <p:ext uri="{BB962C8B-B14F-4D97-AF65-F5344CB8AC3E}">
        <p14:creationId xmlns:p14="http://schemas.microsoft.com/office/powerpoint/2010/main" val="3540920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347" y="0"/>
            <a:ext cx="6000749" cy="6858000"/>
          </a:xfrm>
        </p:spPr>
      </p:pic>
    </p:spTree>
    <p:extLst>
      <p:ext uri="{BB962C8B-B14F-4D97-AF65-F5344CB8AC3E}">
        <p14:creationId xmlns:p14="http://schemas.microsoft.com/office/powerpoint/2010/main" val="1529271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865" y="0"/>
            <a:ext cx="7501014" cy="7132320"/>
          </a:xfrm>
        </p:spPr>
      </p:pic>
    </p:spTree>
    <p:extLst>
      <p:ext uri="{BB962C8B-B14F-4D97-AF65-F5344CB8AC3E}">
        <p14:creationId xmlns:p14="http://schemas.microsoft.com/office/powerpoint/2010/main" val="117933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870" y="0"/>
            <a:ext cx="5464968" cy="6858000"/>
          </a:xfrm>
        </p:spPr>
      </p:pic>
    </p:spTree>
    <p:extLst>
      <p:ext uri="{BB962C8B-B14F-4D97-AF65-F5344CB8AC3E}">
        <p14:creationId xmlns:p14="http://schemas.microsoft.com/office/powerpoint/2010/main" val="2808690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073" y="-661851"/>
            <a:ext cx="5979885" cy="8360228"/>
          </a:xfrm>
        </p:spPr>
      </p:pic>
    </p:spTree>
    <p:extLst>
      <p:ext uri="{BB962C8B-B14F-4D97-AF65-F5344CB8AC3E}">
        <p14:creationId xmlns:p14="http://schemas.microsoft.com/office/powerpoint/2010/main" val="3986592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52" y="-348343"/>
            <a:ext cx="5271317" cy="7473260"/>
          </a:xfrm>
        </p:spPr>
      </p:pic>
    </p:spTree>
    <p:extLst>
      <p:ext uri="{BB962C8B-B14F-4D97-AF65-F5344CB8AC3E}">
        <p14:creationId xmlns:p14="http://schemas.microsoft.com/office/powerpoint/2010/main" val="1927504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990" y="1"/>
            <a:ext cx="6013657" cy="8525692"/>
          </a:xfrm>
        </p:spPr>
      </p:pic>
    </p:spTree>
    <p:extLst>
      <p:ext uri="{BB962C8B-B14F-4D97-AF65-F5344CB8AC3E}">
        <p14:creationId xmlns:p14="http://schemas.microsoft.com/office/powerpoint/2010/main" val="15708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035" y="0"/>
            <a:ext cx="6093978" cy="7785463"/>
          </a:xfrm>
        </p:spPr>
      </p:pic>
    </p:spTree>
    <p:extLst>
      <p:ext uri="{BB962C8B-B14F-4D97-AF65-F5344CB8AC3E}">
        <p14:creationId xmlns:p14="http://schemas.microsoft.com/office/powerpoint/2010/main" val="2619120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948" y="-200297"/>
            <a:ext cx="5614384" cy="7959634"/>
          </a:xfrm>
        </p:spPr>
      </p:pic>
    </p:spTree>
    <p:extLst>
      <p:ext uri="{BB962C8B-B14F-4D97-AF65-F5344CB8AC3E}">
        <p14:creationId xmlns:p14="http://schemas.microsoft.com/office/powerpoint/2010/main" val="577622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39" y="-60960"/>
            <a:ext cx="7025122" cy="9820199"/>
          </a:xfrm>
        </p:spPr>
      </p:pic>
    </p:spTree>
    <p:extLst>
      <p:ext uri="{BB962C8B-B14F-4D97-AF65-F5344CB8AC3E}">
        <p14:creationId xmlns:p14="http://schemas.microsoft.com/office/powerpoint/2010/main" val="2293892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491" y="69669"/>
            <a:ext cx="5116550" cy="7167154"/>
          </a:xfrm>
        </p:spPr>
      </p:pic>
    </p:spTree>
    <p:extLst>
      <p:ext uri="{BB962C8B-B14F-4D97-AF65-F5344CB8AC3E}">
        <p14:creationId xmlns:p14="http://schemas.microsoft.com/office/powerpoint/2010/main" val="2726882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402" y="69669"/>
            <a:ext cx="6000748" cy="7680960"/>
          </a:xfrm>
        </p:spPr>
      </p:pic>
    </p:spTree>
    <p:extLst>
      <p:ext uri="{BB962C8B-B14F-4D97-AF65-F5344CB8AC3E}">
        <p14:creationId xmlns:p14="http://schemas.microsoft.com/office/powerpoint/2010/main" val="2859848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425" y="69669"/>
            <a:ext cx="5730705" cy="7463245"/>
          </a:xfrm>
        </p:spPr>
      </p:pic>
    </p:spTree>
    <p:extLst>
      <p:ext uri="{BB962C8B-B14F-4D97-AF65-F5344CB8AC3E}">
        <p14:creationId xmlns:p14="http://schemas.microsoft.com/office/powerpoint/2010/main" val="3750656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084" y="0"/>
            <a:ext cx="6598402" cy="8429897"/>
          </a:xfrm>
        </p:spPr>
      </p:pic>
    </p:spTree>
    <p:extLst>
      <p:ext uri="{BB962C8B-B14F-4D97-AF65-F5344CB8AC3E}">
        <p14:creationId xmlns:p14="http://schemas.microsoft.com/office/powerpoint/2010/main" val="1172959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120" y="0"/>
            <a:ext cx="7408895" cy="8438606"/>
          </a:xfrm>
        </p:spPr>
      </p:pic>
    </p:spTree>
    <p:extLst>
      <p:ext uri="{BB962C8B-B14F-4D97-AF65-F5344CB8AC3E}">
        <p14:creationId xmlns:p14="http://schemas.microsoft.com/office/powerpoint/2010/main" val="1085178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608" y="32789"/>
            <a:ext cx="8771355" cy="6825211"/>
          </a:xfrm>
        </p:spPr>
      </p:pic>
    </p:spTree>
    <p:extLst>
      <p:ext uri="{BB962C8B-B14F-4D97-AF65-F5344CB8AC3E}">
        <p14:creationId xmlns:p14="http://schemas.microsoft.com/office/powerpoint/2010/main" val="1972842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59" y="-1210492"/>
            <a:ext cx="6153856" cy="7998823"/>
          </a:xfrm>
        </p:spPr>
      </p:pic>
    </p:spTree>
    <p:extLst>
      <p:ext uri="{BB962C8B-B14F-4D97-AF65-F5344CB8AC3E}">
        <p14:creationId xmlns:p14="http://schemas.microsoft.com/office/powerpoint/2010/main" val="3600408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257" y="-644435"/>
            <a:ext cx="5208383" cy="7600709"/>
          </a:xfrm>
        </p:spPr>
      </p:pic>
    </p:spTree>
    <p:extLst>
      <p:ext uri="{BB962C8B-B14F-4D97-AF65-F5344CB8AC3E}">
        <p14:creationId xmlns:p14="http://schemas.microsoft.com/office/powerpoint/2010/main" val="2863158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428" y="0"/>
            <a:ext cx="7089040" cy="10345193"/>
          </a:xfrm>
        </p:spPr>
      </p:pic>
    </p:spTree>
    <p:extLst>
      <p:ext uri="{BB962C8B-B14F-4D97-AF65-F5344CB8AC3E}">
        <p14:creationId xmlns:p14="http://schemas.microsoft.com/office/powerpoint/2010/main" val="3249840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511" y="0"/>
            <a:ext cx="6057058" cy="8839199"/>
          </a:xfrm>
        </p:spPr>
      </p:pic>
    </p:spTree>
    <p:extLst>
      <p:ext uri="{BB962C8B-B14F-4D97-AF65-F5344CB8AC3E}">
        <p14:creationId xmlns:p14="http://schemas.microsoft.com/office/powerpoint/2010/main" val="3413643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667" y="-1"/>
            <a:ext cx="6102321" cy="6940099"/>
          </a:xfrm>
        </p:spPr>
      </p:pic>
    </p:spTree>
    <p:extLst>
      <p:ext uri="{BB962C8B-B14F-4D97-AF65-F5344CB8AC3E}">
        <p14:creationId xmlns:p14="http://schemas.microsoft.com/office/powerpoint/2010/main" val="355876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958" y="0"/>
            <a:ext cx="7492083" cy="10933363"/>
          </a:xfrm>
        </p:spPr>
      </p:pic>
    </p:spTree>
    <p:extLst>
      <p:ext uri="{BB962C8B-B14F-4D97-AF65-F5344CB8AC3E}">
        <p14:creationId xmlns:p14="http://schemas.microsoft.com/office/powerpoint/2010/main" val="2343876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960" y="0"/>
            <a:ext cx="6893518" cy="7480663"/>
          </a:xfrm>
        </p:spPr>
      </p:pic>
    </p:spTree>
    <p:extLst>
      <p:ext uri="{BB962C8B-B14F-4D97-AF65-F5344CB8AC3E}">
        <p14:creationId xmlns:p14="http://schemas.microsoft.com/office/powerpoint/2010/main" val="2041853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803" y="-296091"/>
            <a:ext cx="6244971" cy="7715794"/>
          </a:xfrm>
        </p:spPr>
      </p:pic>
    </p:spTree>
    <p:extLst>
      <p:ext uri="{BB962C8B-B14F-4D97-AF65-F5344CB8AC3E}">
        <p14:creationId xmlns:p14="http://schemas.microsoft.com/office/powerpoint/2010/main" val="3354599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user</dc:creator>
  <cp:lastModifiedBy>user</cp:lastModifiedBy>
  <cp:revision>4</cp:revision>
  <dcterms:created xsi:type="dcterms:W3CDTF">2025-11-08T08:31:11Z</dcterms:created>
  <dcterms:modified xsi:type="dcterms:W3CDTF">2025-11-08T10:24:17Z</dcterms:modified>
</cp:coreProperties>
</file>