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58" r:id="rId2"/>
    <p:sldId id="259" r:id="rId3"/>
    <p:sldId id="257" r:id="rId4"/>
    <p:sldId id="260" r:id="rId5"/>
    <p:sldId id="261" r:id="rId6"/>
    <p:sldId id="265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yQKCnnZLZze93P+igqhURA==" hashData="hdx1PWLqysqmDwwNQYem9ewojnXWhzd7yThPrUyTE9G6ACHkIA3Wm1PUaM0LgpDWVi3E2LEhQyZaF1rgGF2h+A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FE5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9612" autoAdjust="0"/>
  </p:normalViewPr>
  <p:slideViewPr>
    <p:cSldViewPr>
      <p:cViewPr varScale="1">
        <p:scale>
          <a:sx n="57" d="100"/>
          <a:sy n="57" d="100"/>
        </p:scale>
        <p:origin x="1219" y="5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B1D432-8B73-4318-98A0-69F4AC498867}" type="datetimeFigureOut">
              <a:rPr lang="fr-FR"/>
              <a:pPr>
                <a:defRPr/>
              </a:pPr>
              <a:t>04/11/2025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2F1549-0847-49FD-863B-2E177CECF293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426980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738A17-B0DC-4AD5-84D0-828A1FB1C2BD}" type="datetimeFigureOut">
              <a:rPr lang="fr-FR"/>
              <a:pPr>
                <a:defRPr/>
              </a:pPr>
              <a:t>04/11/2025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2EF0CA-6F2A-48B6-8EAE-490FB443E6E0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429851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6C0E9F-E6B7-469F-B724-FB2A7473F78A}" type="datetimeFigureOut">
              <a:rPr lang="fr-FR"/>
              <a:pPr>
                <a:defRPr/>
              </a:pPr>
              <a:t>04/11/2025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B624BE-7307-4EE0-A60D-FAC4EF94A2BB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403999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4DF94F-3FC8-4FEE-8F3B-A7B956251A3C}" type="datetimeFigureOut">
              <a:rPr lang="fr-FR"/>
              <a:pPr>
                <a:defRPr/>
              </a:pPr>
              <a:t>04/11/2025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A0356B-B0B9-43DE-AD4D-01CA3ABE6444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290406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15DEAB-8874-4A6F-B02A-53BA95B6CEAC}" type="datetimeFigureOut">
              <a:rPr lang="fr-FR"/>
              <a:pPr>
                <a:defRPr/>
              </a:pPr>
              <a:t>04/11/2025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0FD6DE-7073-45A2-8D75-7AFC39525325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342977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DCB17B-70BB-4DF3-BAD7-EB10A6763ADD}" type="datetimeFigureOut">
              <a:rPr lang="fr-FR"/>
              <a:pPr>
                <a:defRPr/>
              </a:pPr>
              <a:t>04/11/2025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FB2E50-821A-4A7F-BC49-FA6E9A1E0B01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09089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B47359-F3AB-4154-B176-177933D29EEC}" type="datetimeFigureOut">
              <a:rPr lang="fr-FR"/>
              <a:pPr>
                <a:defRPr/>
              </a:pPr>
              <a:t>04/11/2025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91AB82-A449-4EF0-81E5-116D02DFC1FE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23498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33ACBB-2D95-42E3-AE1C-D40B5D73525C}" type="datetimeFigureOut">
              <a:rPr lang="fr-FR"/>
              <a:pPr>
                <a:defRPr/>
              </a:pPr>
              <a:t>04/11/2025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CCA79C-FB0E-4BEB-8557-3BED75C7CED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61624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E037A0-958B-4EE6-AAB8-4D9A307DEB77}" type="datetimeFigureOut">
              <a:rPr lang="fr-FR"/>
              <a:pPr>
                <a:defRPr/>
              </a:pPr>
              <a:t>04/11/2025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3BABE3-A51F-4FFF-BBD2-A426F8D2CE8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035225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CA7588-331B-40DB-9494-3061435553F0}" type="datetimeFigureOut">
              <a:rPr lang="fr-FR"/>
              <a:pPr>
                <a:defRPr/>
              </a:pPr>
              <a:t>04/11/2025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384280-9205-47D6-83E5-7C11B3280821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260571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9312DC-33C4-472F-AF4E-1ED9F30370F3}" type="datetimeFigureOut">
              <a:rPr lang="fr-FR"/>
              <a:pPr>
                <a:defRPr/>
              </a:pPr>
              <a:t>04/11/2025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22C5C7-2174-4600-A758-F176BDD419B3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153701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6AD954D-61D7-4C2D-A2A5-5A7846B17704}" type="datetimeFigureOut">
              <a:rPr lang="fr-FR"/>
              <a:pPr>
                <a:defRPr/>
              </a:pPr>
              <a:t>04/11/2025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38C732A5-30FA-4252-BAF3-59D252E801FC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12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6.jpeg"/><Relationship Id="rId7" Type="http://schemas.openxmlformats.org/officeDocument/2006/relationships/image" Target="../media/image29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gif"/><Relationship Id="rId3" Type="http://schemas.openxmlformats.org/officeDocument/2006/relationships/image" Target="../media/image31.jpeg"/><Relationship Id="rId7" Type="http://schemas.openxmlformats.org/officeDocument/2006/relationships/image" Target="../media/image34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openxmlformats.org/officeDocument/2006/relationships/image" Target="../media/image5.jpeg"/><Relationship Id="rId4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r2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2736850" cy="205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r18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149725"/>
            <a:ext cx="2689225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 descr="r21.jp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188913"/>
            <a:ext cx="2782887" cy="208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 descr="r26.jp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4076700"/>
            <a:ext cx="2782888" cy="208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0" name="Picture 8" descr="Automatique 4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353175"/>
            <a:ext cx="2543175" cy="50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21" name="WordArt 9"/>
          <p:cNvSpPr>
            <a:spLocks noChangeArrowheads="1" noChangeShapeType="1" noTextEdit="1"/>
          </p:cNvSpPr>
          <p:nvPr/>
        </p:nvSpPr>
        <p:spPr bwMode="auto">
          <a:xfrm>
            <a:off x="1685925" y="3108325"/>
            <a:ext cx="577215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 panose="020B0A04020102020204" pitchFamily="34" charset="0"/>
              </a:rPr>
              <a:t>BALADE A NARBONNE </a:t>
            </a:r>
          </a:p>
        </p:txBody>
      </p:sp>
    </p:spTree>
  </p:cSld>
  <p:clrMapOvr>
    <a:masterClrMapping/>
  </p:clrMapOvr>
  <p:transition spd="slow" advClick="0" advTm="15000">
    <p:sndAc>
      <p:stSnd>
        <p:snd r:embed="rId2" name="visite de narbonne plage avec une musique de jean françoi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6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1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31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2736850" cy="205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r2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420938"/>
            <a:ext cx="2736850" cy="205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r18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652963"/>
            <a:ext cx="2689225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 descr="r21.jp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188913"/>
            <a:ext cx="2782887" cy="208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 descr="r26.jp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4581525"/>
            <a:ext cx="2782887" cy="208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7" descr="r3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 8" descr="r1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6" presetClass="exit" presetSubtype="4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6" presetClass="entr" presetSubtype="42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r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r3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 descr="r4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 descr="r5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 descr="r6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200"/>
                            </p:stCondLst>
                            <p:childTnLst>
                              <p:par>
                                <p:cTn id="12" presetID="2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9200"/>
                            </p:stCondLst>
                            <p:childTnLst>
                              <p:par>
                                <p:cTn id="19" presetID="22" presetClass="exit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200"/>
                            </p:stCondLst>
                            <p:childTnLst>
                              <p:par>
                                <p:cTn id="26" presetID="5" presetClass="exit" presetSubtype="5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1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r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r8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 descr="r9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 descr="r10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7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25" presetID="17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38" presetID="16" presetClass="exit" presetSubtype="4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6" presetClass="entr" presetSubtype="42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r11 (2)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r12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 descr="r13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 descr="r14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2" presetID="3" presetClass="exit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19" presetID="2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26" presetID="22" presetClass="exit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21507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21508" name="Picture 4" descr="2011-11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38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r1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 descr="r18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 descr="r15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 descr="r16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395288" y="404813"/>
            <a:ext cx="3455987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sz="4400">
                <a:latin typeface="AR BLANCA" pitchFamily="2" charset="0"/>
              </a:rPr>
              <a:t>LES HALLES</a:t>
            </a:r>
          </a:p>
        </p:txBody>
      </p:sp>
      <p:pic>
        <p:nvPicPr>
          <p:cNvPr id="8" name="Image 7" descr="r30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7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23" presetID="17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36" presetID="17" presetClass="exit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17500"/>
                            </p:stCondLst>
                            <p:childTnLst>
                              <p:par>
                                <p:cTn id="46" presetID="3" presetClass="exit" presetSubtype="5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6" presetClass="entr" presetSubtype="2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23500"/>
                            </p:stCondLst>
                            <p:childTnLst>
                              <p:par>
                                <p:cTn id="53" presetID="16" presetClass="exit" presetSubtype="4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5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6" presetClass="entr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3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r19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r21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 descr="r27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 descr="r28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 descr="r22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7" descr="r23.jp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7" presetClass="exit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31" presetID="17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44" presetID="17" presetClass="exit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54" presetID="3" presetClass="exit" presetSubtype="5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6" presetClass="entr" presetSubtype="2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27000"/>
                            </p:stCondLst>
                            <p:childTnLst>
                              <p:par>
                                <p:cTn id="61" presetID="16" presetClass="exit" presetSubtype="4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2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r2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r25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 descr="r26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 descr="r29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0" name="Picture 10" descr="Perroquet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556250"/>
            <a:ext cx="1871663" cy="1058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1" name="Picture 11" descr="A+2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5876925"/>
            <a:ext cx="1328738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xit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24" presetID="3" presetClass="exit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31" presetID="6" presetClass="exit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</Words>
  <Application>Microsoft Office PowerPoint</Application>
  <PresentationFormat>Affichage à l'écran (4:3)</PresentationFormat>
  <Paragraphs>2</Paragraphs>
  <Slides>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3" baseType="lpstr">
      <vt:lpstr>Calibri</vt:lpstr>
      <vt:lpstr>Arial</vt:lpstr>
      <vt:lpstr>AR BLANCA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Balade à Narbonne</dc:title>
  <dc:creator/>
  <cp:lastModifiedBy/>
  <cp:revision>34</cp:revision>
  <dcterms:created xsi:type="dcterms:W3CDTF">2015-11-18T15:47:41Z</dcterms:created>
  <dcterms:modified xsi:type="dcterms:W3CDTF">2025-11-04T20:10:12Z</dcterms:modified>
</cp:coreProperties>
</file>