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4080" r:id="rId2"/>
  </p:sldMasterIdLst>
  <p:notesMasterIdLst>
    <p:notesMasterId r:id="rId39"/>
  </p:notesMasterIdLst>
  <p:sldIdLst>
    <p:sldId id="426" r:id="rId3"/>
    <p:sldId id="464" r:id="rId4"/>
    <p:sldId id="463" r:id="rId5"/>
    <p:sldId id="466" r:id="rId6"/>
    <p:sldId id="465" r:id="rId7"/>
    <p:sldId id="467" r:id="rId8"/>
    <p:sldId id="468" r:id="rId9"/>
    <p:sldId id="469" r:id="rId10"/>
    <p:sldId id="470" r:id="rId11"/>
    <p:sldId id="471" r:id="rId12"/>
    <p:sldId id="472" r:id="rId13"/>
    <p:sldId id="473" r:id="rId14"/>
    <p:sldId id="474" r:id="rId15"/>
    <p:sldId id="475" r:id="rId16"/>
    <p:sldId id="476" r:id="rId17"/>
    <p:sldId id="477" r:id="rId18"/>
    <p:sldId id="478" r:id="rId19"/>
    <p:sldId id="479" r:id="rId20"/>
    <p:sldId id="480" r:id="rId21"/>
    <p:sldId id="481" r:id="rId22"/>
    <p:sldId id="482" r:id="rId23"/>
    <p:sldId id="483" r:id="rId24"/>
    <p:sldId id="484" r:id="rId25"/>
    <p:sldId id="485" r:id="rId26"/>
    <p:sldId id="486" r:id="rId27"/>
    <p:sldId id="487" r:id="rId28"/>
    <p:sldId id="488" r:id="rId29"/>
    <p:sldId id="489" r:id="rId30"/>
    <p:sldId id="490" r:id="rId31"/>
    <p:sldId id="491" r:id="rId32"/>
    <p:sldId id="492" r:id="rId33"/>
    <p:sldId id="493" r:id="rId34"/>
    <p:sldId id="495" r:id="rId35"/>
    <p:sldId id="496" r:id="rId36"/>
    <p:sldId id="494" r:id="rId37"/>
    <p:sldId id="390" r:id="rId38"/>
  </p:sldIdLst>
  <p:sldSz cx="7812088" cy="5761038"/>
  <p:notesSz cx="6858000" cy="9144000"/>
  <p:defaultText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defaultTextStyle>
  <p:modifyVerifier cryptProviderType="rsaFull" cryptAlgorithmClass="hash" cryptAlgorithmType="typeAny" cryptAlgorithmSid="4" spinCount="100000" saltData="i1J4PiZkfZbzahSee5qScw==" hashData="H1pgX1QahCXs8mmoiEFZbSoHcw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86387" autoAdjust="0"/>
  </p:normalViewPr>
  <p:slideViewPr>
    <p:cSldViewPr>
      <p:cViewPr varScale="1">
        <p:scale>
          <a:sx n="83" d="100"/>
          <a:sy n="83" d="100"/>
        </p:scale>
        <p:origin x="-768" y="-72"/>
      </p:cViewPr>
      <p:guideLst>
        <p:guide orient="horz" pos="1815"/>
        <p:guide pos="2462"/>
      </p:guideLst>
    </p:cSldViewPr>
  </p:slideViewPr>
  <p:outlineViewPr>
    <p:cViewPr>
      <p:scale>
        <a:sx n="33" d="100"/>
        <a:sy n="33" d="100"/>
      </p:scale>
      <p:origin x="25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B0814E-820B-45B0-A404-4C981F2B1F66}" type="datetimeFigureOut">
              <a:rPr lang="fr-FR" smtClean="0"/>
              <a:pPr/>
              <a:t>06/09/2025</a:t>
            </a:fld>
            <a:endParaRPr lang="fr-FR"/>
          </a:p>
        </p:txBody>
      </p:sp>
      <p:sp>
        <p:nvSpPr>
          <p:cNvPr id="4" name="Espace réservé de l'image des diapositives 3"/>
          <p:cNvSpPr>
            <a:spLocks noGrp="1" noRot="1" noChangeAspect="1"/>
          </p:cNvSpPr>
          <p:nvPr>
            <p:ph type="sldImg" idx="2"/>
          </p:nvPr>
        </p:nvSpPr>
        <p:spPr>
          <a:xfrm>
            <a:off x="1104900" y="685800"/>
            <a:ext cx="46482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B33B90-1CBB-4A10-A548-B8460DCC399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3600" rtl="0" eaLnBrk="1" latinLnBrk="0" hangingPunct="1">
      <a:defRPr sz="1100" kern="1200">
        <a:solidFill>
          <a:schemeClr val="tx1"/>
        </a:solidFill>
        <a:latin typeface="+mn-lt"/>
        <a:ea typeface="+mn-ea"/>
        <a:cs typeface="+mn-cs"/>
      </a:defRPr>
    </a:lvl1pPr>
    <a:lvl2pPr marL="411800" algn="l" defTabSz="823600" rtl="0" eaLnBrk="1" latinLnBrk="0" hangingPunct="1">
      <a:defRPr sz="1100" kern="1200">
        <a:solidFill>
          <a:schemeClr val="tx1"/>
        </a:solidFill>
        <a:latin typeface="+mn-lt"/>
        <a:ea typeface="+mn-ea"/>
        <a:cs typeface="+mn-cs"/>
      </a:defRPr>
    </a:lvl2pPr>
    <a:lvl3pPr marL="823600" algn="l" defTabSz="823600" rtl="0" eaLnBrk="1" latinLnBrk="0" hangingPunct="1">
      <a:defRPr sz="1100" kern="1200">
        <a:solidFill>
          <a:schemeClr val="tx1"/>
        </a:solidFill>
        <a:latin typeface="+mn-lt"/>
        <a:ea typeface="+mn-ea"/>
        <a:cs typeface="+mn-cs"/>
      </a:defRPr>
    </a:lvl3pPr>
    <a:lvl4pPr marL="1235399" algn="l" defTabSz="823600" rtl="0" eaLnBrk="1" latinLnBrk="0" hangingPunct="1">
      <a:defRPr sz="1100" kern="1200">
        <a:solidFill>
          <a:schemeClr val="tx1"/>
        </a:solidFill>
        <a:latin typeface="+mn-lt"/>
        <a:ea typeface="+mn-ea"/>
        <a:cs typeface="+mn-cs"/>
      </a:defRPr>
    </a:lvl4pPr>
    <a:lvl5pPr marL="1647198" algn="l" defTabSz="823600" rtl="0" eaLnBrk="1" latinLnBrk="0" hangingPunct="1">
      <a:defRPr sz="1100" kern="1200">
        <a:solidFill>
          <a:schemeClr val="tx1"/>
        </a:solidFill>
        <a:latin typeface="+mn-lt"/>
        <a:ea typeface="+mn-ea"/>
        <a:cs typeface="+mn-cs"/>
      </a:defRPr>
    </a:lvl5pPr>
    <a:lvl6pPr marL="2058998" algn="l" defTabSz="823600" rtl="0" eaLnBrk="1" latinLnBrk="0" hangingPunct="1">
      <a:defRPr sz="1100" kern="1200">
        <a:solidFill>
          <a:schemeClr val="tx1"/>
        </a:solidFill>
        <a:latin typeface="+mn-lt"/>
        <a:ea typeface="+mn-ea"/>
        <a:cs typeface="+mn-cs"/>
      </a:defRPr>
    </a:lvl6pPr>
    <a:lvl7pPr marL="2470798" algn="l" defTabSz="823600" rtl="0" eaLnBrk="1" latinLnBrk="0" hangingPunct="1">
      <a:defRPr sz="1100" kern="1200">
        <a:solidFill>
          <a:schemeClr val="tx1"/>
        </a:solidFill>
        <a:latin typeface="+mn-lt"/>
        <a:ea typeface="+mn-ea"/>
        <a:cs typeface="+mn-cs"/>
      </a:defRPr>
    </a:lvl7pPr>
    <a:lvl8pPr marL="2882597" algn="l" defTabSz="823600" rtl="0" eaLnBrk="1" latinLnBrk="0" hangingPunct="1">
      <a:defRPr sz="1100" kern="1200">
        <a:solidFill>
          <a:schemeClr val="tx1"/>
        </a:solidFill>
        <a:latin typeface="+mn-lt"/>
        <a:ea typeface="+mn-ea"/>
        <a:cs typeface="+mn-cs"/>
      </a:defRPr>
    </a:lvl8pPr>
    <a:lvl9pPr marL="3294397" algn="l" defTabSz="82360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11" y="1789834"/>
            <a:ext cx="6640275"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71966" y="3264589"/>
            <a:ext cx="5468461" cy="1472264"/>
          </a:xfrm>
        </p:spPr>
        <p:txBody>
          <a:bodyPr/>
          <a:lstStyle>
            <a:lvl1pPr marL="0" indent="0" algn="ctr">
              <a:buNone/>
              <a:defRPr>
                <a:solidFill>
                  <a:schemeClr val="tx1">
                    <a:tint val="75000"/>
                  </a:schemeClr>
                </a:solidFill>
              </a:defRPr>
            </a:lvl1pPr>
            <a:lvl2pPr marL="490331" indent="0" algn="ctr">
              <a:buNone/>
              <a:defRPr>
                <a:solidFill>
                  <a:schemeClr val="tx1">
                    <a:tint val="75000"/>
                  </a:schemeClr>
                </a:solidFill>
              </a:defRPr>
            </a:lvl2pPr>
            <a:lvl3pPr marL="980651" indent="0" algn="ctr">
              <a:buNone/>
              <a:defRPr>
                <a:solidFill>
                  <a:schemeClr val="tx1">
                    <a:tint val="75000"/>
                  </a:schemeClr>
                </a:solidFill>
              </a:defRPr>
            </a:lvl3pPr>
            <a:lvl4pPr marL="1470974" indent="0" algn="ctr">
              <a:buNone/>
              <a:defRPr>
                <a:solidFill>
                  <a:schemeClr val="tx1">
                    <a:tint val="75000"/>
                  </a:schemeClr>
                </a:solidFill>
              </a:defRPr>
            </a:lvl4pPr>
            <a:lvl5pPr marL="1961297" indent="0" algn="ctr">
              <a:buNone/>
              <a:defRPr>
                <a:solidFill>
                  <a:schemeClr val="tx1">
                    <a:tint val="75000"/>
                  </a:schemeClr>
                </a:solidFill>
              </a:defRPr>
            </a:lvl5pPr>
            <a:lvl6pPr marL="2451623" indent="0" algn="ctr">
              <a:buNone/>
              <a:defRPr>
                <a:solidFill>
                  <a:schemeClr val="tx1">
                    <a:tint val="75000"/>
                  </a:schemeClr>
                </a:solidFill>
              </a:defRPr>
            </a:lvl6pPr>
            <a:lvl7pPr marL="2941951" indent="0" algn="ctr">
              <a:buNone/>
              <a:defRPr>
                <a:solidFill>
                  <a:schemeClr val="tx1">
                    <a:tint val="75000"/>
                  </a:schemeClr>
                </a:solidFill>
              </a:defRPr>
            </a:lvl7pPr>
            <a:lvl8pPr marL="3432273" indent="0" algn="ctr">
              <a:buNone/>
              <a:defRPr>
                <a:solidFill>
                  <a:schemeClr val="tx1">
                    <a:tint val="75000"/>
                  </a:schemeClr>
                </a:solidFill>
              </a:defRPr>
            </a:lvl8pPr>
            <a:lvl9pPr marL="392259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06" y="3702056"/>
            <a:ext cx="6640275" cy="1144206"/>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7106" y="2441782"/>
            <a:ext cx="6640275" cy="1260227"/>
          </a:xfrm>
        </p:spPr>
        <p:txBody>
          <a:bodyPr anchor="b"/>
          <a:lstStyle>
            <a:lvl1pPr marL="0" indent="0">
              <a:buNone/>
              <a:defRPr sz="2200">
                <a:solidFill>
                  <a:schemeClr val="tx1">
                    <a:tint val="75000"/>
                  </a:schemeClr>
                </a:solidFill>
              </a:defRPr>
            </a:lvl1pPr>
            <a:lvl2pPr marL="490331" indent="0">
              <a:buNone/>
              <a:defRPr sz="1900">
                <a:solidFill>
                  <a:schemeClr val="tx1">
                    <a:tint val="75000"/>
                  </a:schemeClr>
                </a:solidFill>
              </a:defRPr>
            </a:lvl2pPr>
            <a:lvl3pPr marL="980651" indent="0">
              <a:buNone/>
              <a:defRPr sz="1700">
                <a:solidFill>
                  <a:schemeClr val="tx1">
                    <a:tint val="75000"/>
                  </a:schemeClr>
                </a:solidFill>
              </a:defRPr>
            </a:lvl3pPr>
            <a:lvl4pPr marL="1470974" indent="0">
              <a:buNone/>
              <a:defRPr sz="1500">
                <a:solidFill>
                  <a:schemeClr val="tx1">
                    <a:tint val="75000"/>
                  </a:schemeClr>
                </a:solidFill>
              </a:defRPr>
            </a:lvl4pPr>
            <a:lvl5pPr marL="1961297" indent="0">
              <a:buNone/>
              <a:defRPr sz="1500">
                <a:solidFill>
                  <a:schemeClr val="tx1">
                    <a:tint val="75000"/>
                  </a:schemeClr>
                </a:solidFill>
              </a:defRPr>
            </a:lvl5pPr>
            <a:lvl6pPr marL="2451623" indent="0">
              <a:buNone/>
              <a:defRPr sz="1500">
                <a:solidFill>
                  <a:schemeClr val="tx1">
                    <a:tint val="75000"/>
                  </a:schemeClr>
                </a:solidFill>
              </a:defRPr>
            </a:lvl6pPr>
            <a:lvl7pPr marL="2941951" indent="0">
              <a:buNone/>
              <a:defRPr sz="1500">
                <a:solidFill>
                  <a:schemeClr val="tx1">
                    <a:tint val="75000"/>
                  </a:schemeClr>
                </a:solidFill>
              </a:defRPr>
            </a:lvl7pPr>
            <a:lvl8pPr marL="3432273" indent="0">
              <a:buNone/>
              <a:defRPr sz="1500">
                <a:solidFill>
                  <a:schemeClr val="tx1">
                    <a:tint val="75000"/>
                  </a:schemeClr>
                </a:solidFill>
              </a:defRPr>
            </a:lvl8pPr>
            <a:lvl9pPr marL="392259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9072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7115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90629" y="1289576"/>
            <a:ext cx="3451696"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90629" y="1827000"/>
            <a:ext cx="3451696"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68554" y="1289576"/>
            <a:ext cx="3453052"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68554" y="1827000"/>
            <a:ext cx="3453052"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18" y="229555"/>
            <a:ext cx="2570122"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54336" y="229428"/>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90618" y="1205551"/>
            <a:ext cx="2570122" cy="3940710"/>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53" y="4032781"/>
            <a:ext cx="4687253" cy="47608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31253" y="514956"/>
            <a:ext cx="4687253" cy="3456623"/>
          </a:xfrm>
        </p:spPr>
        <p:txBody>
          <a:bodyPr/>
          <a:lstStyle>
            <a:lvl1pPr marL="0" indent="0">
              <a:buNone/>
              <a:defRPr sz="3400"/>
            </a:lvl1pPr>
            <a:lvl2pPr marL="490331" indent="0">
              <a:buNone/>
              <a:defRPr sz="3000"/>
            </a:lvl2pPr>
            <a:lvl3pPr marL="980651" indent="0">
              <a:buNone/>
              <a:defRPr sz="2600"/>
            </a:lvl3pPr>
            <a:lvl4pPr marL="1470974" indent="0">
              <a:buNone/>
              <a:defRPr sz="2200"/>
            </a:lvl4pPr>
            <a:lvl5pPr marL="1961297" indent="0">
              <a:buNone/>
              <a:defRPr sz="2200"/>
            </a:lvl5pPr>
            <a:lvl6pPr marL="2451623" indent="0">
              <a:buNone/>
              <a:defRPr sz="2200"/>
            </a:lvl6pPr>
            <a:lvl7pPr marL="2941951" indent="0">
              <a:buNone/>
              <a:defRPr sz="2200"/>
            </a:lvl7pPr>
            <a:lvl8pPr marL="3432273" indent="0">
              <a:buNone/>
              <a:defRPr sz="2200"/>
            </a:lvl8pPr>
            <a:lvl9pPr marL="3922599" indent="0">
              <a:buNone/>
              <a:defRPr sz="2200"/>
            </a:lvl9pPr>
          </a:lstStyle>
          <a:p>
            <a:endParaRPr lang="fr-FR"/>
          </a:p>
        </p:txBody>
      </p:sp>
      <p:sp>
        <p:nvSpPr>
          <p:cNvPr id="4" name="Espace réservé du texte 3"/>
          <p:cNvSpPr>
            <a:spLocks noGrp="1"/>
          </p:cNvSpPr>
          <p:nvPr>
            <p:ph type="body" sz="half" idx="2"/>
          </p:nvPr>
        </p:nvSpPr>
        <p:spPr>
          <a:xfrm>
            <a:off x="1531253" y="4508825"/>
            <a:ext cx="4687253" cy="676121"/>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892" y="230762"/>
            <a:ext cx="1757718"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90627" y="230762"/>
            <a:ext cx="514295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33" y="1789677"/>
            <a:ext cx="6640275"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71816" y="3264612"/>
            <a:ext cx="5468461" cy="1472265"/>
          </a:xfrm>
        </p:spPr>
        <p:txBody>
          <a:bodyPr/>
          <a:lstStyle>
            <a:lvl1pPr marL="0" indent="0" algn="ctr">
              <a:buNone/>
              <a:defRPr>
                <a:solidFill>
                  <a:schemeClr val="tx1">
                    <a:tint val="75000"/>
                  </a:schemeClr>
                </a:solidFill>
              </a:defRPr>
            </a:lvl1pPr>
            <a:lvl2pPr marL="489260" indent="0" algn="ctr">
              <a:buNone/>
              <a:defRPr>
                <a:solidFill>
                  <a:schemeClr val="tx1">
                    <a:tint val="75000"/>
                  </a:schemeClr>
                </a:solidFill>
              </a:defRPr>
            </a:lvl2pPr>
            <a:lvl3pPr marL="978518" indent="0" algn="ctr">
              <a:buNone/>
              <a:defRPr>
                <a:solidFill>
                  <a:schemeClr val="tx1">
                    <a:tint val="75000"/>
                  </a:schemeClr>
                </a:solidFill>
              </a:defRPr>
            </a:lvl3pPr>
            <a:lvl4pPr marL="1467778" indent="0" algn="ctr">
              <a:buNone/>
              <a:defRPr>
                <a:solidFill>
                  <a:schemeClr val="tx1">
                    <a:tint val="75000"/>
                  </a:schemeClr>
                </a:solidFill>
              </a:defRPr>
            </a:lvl4pPr>
            <a:lvl5pPr marL="1957037" indent="0" algn="ctr">
              <a:buNone/>
              <a:defRPr>
                <a:solidFill>
                  <a:schemeClr val="tx1">
                    <a:tint val="75000"/>
                  </a:schemeClr>
                </a:solidFill>
              </a:defRPr>
            </a:lvl5pPr>
            <a:lvl6pPr marL="2446296" indent="0" algn="ctr">
              <a:buNone/>
              <a:defRPr>
                <a:solidFill>
                  <a:schemeClr val="tx1">
                    <a:tint val="75000"/>
                  </a:schemeClr>
                </a:solidFill>
              </a:defRPr>
            </a:lvl6pPr>
            <a:lvl7pPr marL="2935555" indent="0" algn="ctr">
              <a:buNone/>
              <a:defRPr>
                <a:solidFill>
                  <a:schemeClr val="tx1">
                    <a:tint val="75000"/>
                  </a:schemeClr>
                </a:solidFill>
              </a:defRPr>
            </a:lvl7pPr>
            <a:lvl8pPr marL="3424814" indent="0" algn="ctr">
              <a:buNone/>
              <a:defRPr>
                <a:solidFill>
                  <a:schemeClr val="tx1">
                    <a:tint val="75000"/>
                  </a:schemeClr>
                </a:solidFill>
              </a:defRPr>
            </a:lvl8pPr>
            <a:lvl9pPr marL="391407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22" y="3702021"/>
            <a:ext cx="6640275" cy="1144207"/>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7122" y="2441793"/>
            <a:ext cx="6640275" cy="1260227"/>
          </a:xfrm>
        </p:spPr>
        <p:txBody>
          <a:bodyPr anchor="b"/>
          <a:lstStyle>
            <a:lvl1pPr marL="0" indent="0">
              <a:buNone/>
              <a:defRPr sz="2200">
                <a:solidFill>
                  <a:schemeClr val="tx1">
                    <a:tint val="75000"/>
                  </a:schemeClr>
                </a:solidFill>
              </a:defRPr>
            </a:lvl1pPr>
            <a:lvl2pPr marL="489260" indent="0">
              <a:buNone/>
              <a:defRPr sz="1900">
                <a:solidFill>
                  <a:schemeClr val="tx1">
                    <a:tint val="75000"/>
                  </a:schemeClr>
                </a:solidFill>
              </a:defRPr>
            </a:lvl2pPr>
            <a:lvl3pPr marL="978518" indent="0">
              <a:buNone/>
              <a:defRPr sz="1700">
                <a:solidFill>
                  <a:schemeClr val="tx1">
                    <a:tint val="75000"/>
                  </a:schemeClr>
                </a:solidFill>
              </a:defRPr>
            </a:lvl3pPr>
            <a:lvl4pPr marL="1467778" indent="0">
              <a:buNone/>
              <a:defRPr sz="1500">
                <a:solidFill>
                  <a:schemeClr val="tx1">
                    <a:tint val="75000"/>
                  </a:schemeClr>
                </a:solidFill>
              </a:defRPr>
            </a:lvl4pPr>
            <a:lvl5pPr marL="1957037" indent="0">
              <a:buNone/>
              <a:defRPr sz="1500">
                <a:solidFill>
                  <a:schemeClr val="tx1">
                    <a:tint val="75000"/>
                  </a:schemeClr>
                </a:solidFill>
              </a:defRPr>
            </a:lvl5pPr>
            <a:lvl6pPr marL="2446296" indent="0">
              <a:buNone/>
              <a:defRPr sz="1500">
                <a:solidFill>
                  <a:schemeClr val="tx1">
                    <a:tint val="75000"/>
                  </a:schemeClr>
                </a:solidFill>
              </a:defRPr>
            </a:lvl6pPr>
            <a:lvl7pPr marL="2935555" indent="0">
              <a:buNone/>
              <a:defRPr sz="1500">
                <a:solidFill>
                  <a:schemeClr val="tx1">
                    <a:tint val="75000"/>
                  </a:schemeClr>
                </a:solidFill>
              </a:defRPr>
            </a:lvl7pPr>
            <a:lvl8pPr marL="3424814" indent="0">
              <a:buNone/>
              <a:defRPr sz="1500">
                <a:solidFill>
                  <a:schemeClr val="tx1">
                    <a:tint val="75000"/>
                  </a:schemeClr>
                </a:solidFill>
              </a:defRPr>
            </a:lvl8pPr>
            <a:lvl9pPr marL="3914073"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90622"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71151"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90622" y="1289583"/>
            <a:ext cx="3451695"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90622" y="1827021"/>
            <a:ext cx="3451695"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68452" y="1289583"/>
            <a:ext cx="3453051"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68452" y="1827021"/>
            <a:ext cx="3453051"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32" y="229396"/>
            <a:ext cx="2570123"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54328" y="229379"/>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90632" y="1205568"/>
            <a:ext cx="2570123" cy="3940710"/>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43" y="4032730"/>
            <a:ext cx="4687253" cy="476087"/>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31243" y="514786"/>
            <a:ext cx="4687253" cy="3456623"/>
          </a:xfrm>
        </p:spPr>
        <p:txBody>
          <a:bodyPr/>
          <a:lstStyle>
            <a:lvl1pPr marL="0" indent="0">
              <a:buNone/>
              <a:defRPr sz="3400"/>
            </a:lvl1pPr>
            <a:lvl2pPr marL="489260" indent="0">
              <a:buNone/>
              <a:defRPr sz="3000"/>
            </a:lvl2pPr>
            <a:lvl3pPr marL="978518" indent="0">
              <a:buNone/>
              <a:defRPr sz="2600"/>
            </a:lvl3pPr>
            <a:lvl4pPr marL="1467778" indent="0">
              <a:buNone/>
              <a:defRPr sz="2200"/>
            </a:lvl4pPr>
            <a:lvl5pPr marL="1957037" indent="0">
              <a:buNone/>
              <a:defRPr sz="2200"/>
            </a:lvl5pPr>
            <a:lvl6pPr marL="2446296" indent="0">
              <a:buNone/>
              <a:defRPr sz="2200"/>
            </a:lvl6pPr>
            <a:lvl7pPr marL="2935555" indent="0">
              <a:buNone/>
              <a:defRPr sz="2200"/>
            </a:lvl7pPr>
            <a:lvl8pPr marL="3424814" indent="0">
              <a:buNone/>
              <a:defRPr sz="2200"/>
            </a:lvl8pPr>
            <a:lvl9pPr marL="3914073" indent="0">
              <a:buNone/>
              <a:defRPr sz="2200"/>
            </a:lvl9pPr>
          </a:lstStyle>
          <a:p>
            <a:endParaRPr lang="fr-FR"/>
          </a:p>
        </p:txBody>
      </p:sp>
      <p:sp>
        <p:nvSpPr>
          <p:cNvPr id="4" name="Espace réservé du texte 3"/>
          <p:cNvSpPr>
            <a:spLocks noGrp="1"/>
          </p:cNvSpPr>
          <p:nvPr>
            <p:ph type="body" sz="half" idx="2"/>
          </p:nvPr>
        </p:nvSpPr>
        <p:spPr>
          <a:xfrm>
            <a:off x="1531243" y="4508817"/>
            <a:ext cx="4687253" cy="676121"/>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765" y="230713"/>
            <a:ext cx="1757719"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90622" y="230713"/>
            <a:ext cx="514295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38" y="230885"/>
            <a:ext cx="7030880" cy="960174"/>
          </a:xfrm>
          <a:prstGeom prst="rect">
            <a:avLst/>
          </a:prstGeom>
        </p:spPr>
        <p:txBody>
          <a:bodyPr vert="horz" lIns="98064" tIns="49028" rIns="98064" bIns="4902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90638" y="1344395"/>
            <a:ext cx="7030880" cy="3802019"/>
          </a:xfrm>
          <a:prstGeom prst="rect">
            <a:avLst/>
          </a:prstGeom>
        </p:spPr>
        <p:txBody>
          <a:bodyPr vert="horz" lIns="98064" tIns="49028" rIns="98064" bIns="4902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90737" y="5339683"/>
            <a:ext cx="1822820" cy="306722"/>
          </a:xfrm>
          <a:prstGeom prst="rect">
            <a:avLst/>
          </a:prstGeom>
        </p:spPr>
        <p:txBody>
          <a:bodyPr vert="horz" lIns="98064" tIns="49028" rIns="98064" bIns="49028" rtlCol="0" anchor="ctr"/>
          <a:lstStyle>
            <a:lvl1pPr algn="l">
              <a:defRPr sz="1400">
                <a:solidFill>
                  <a:schemeClr val="tx1">
                    <a:tint val="75000"/>
                  </a:schemeClr>
                </a:solidFill>
              </a:defRPr>
            </a:lvl1p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669264" y="5339683"/>
            <a:ext cx="2473828" cy="306722"/>
          </a:xfrm>
          <a:prstGeom prst="rect">
            <a:avLst/>
          </a:prstGeom>
        </p:spPr>
        <p:txBody>
          <a:bodyPr vert="horz" lIns="98064" tIns="49028" rIns="98064" bIns="49028" rtlCol="0" anchor="ctr"/>
          <a:lstStyle>
            <a:lvl1pPr algn="ctr">
              <a:defRPr sz="14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5598798" y="5339683"/>
            <a:ext cx="1822820" cy="306722"/>
          </a:xfrm>
          <a:prstGeom prst="rect">
            <a:avLst/>
          </a:prstGeom>
        </p:spPr>
        <p:txBody>
          <a:bodyPr vert="horz" lIns="98064" tIns="49028" rIns="98064" bIns="49028" rtlCol="0" anchor="ctr"/>
          <a:lstStyle>
            <a:lvl1pPr algn="r">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med" advTm="4000">
    <p:random/>
  </p:transition>
  <p:txStyles>
    <p:titleStyle>
      <a:lvl1pPr algn="ctr" defTabSz="980651" rtl="0" eaLnBrk="1" latinLnBrk="0" hangingPunct="1">
        <a:spcBef>
          <a:spcPct val="0"/>
        </a:spcBef>
        <a:buNone/>
        <a:defRPr sz="4800" kern="1200">
          <a:solidFill>
            <a:schemeClr val="tx1"/>
          </a:solidFill>
          <a:latin typeface="+mj-lt"/>
          <a:ea typeface="+mj-ea"/>
          <a:cs typeface="+mj-cs"/>
        </a:defRPr>
      </a:lvl1pPr>
    </p:titleStyle>
    <p:bodyStyle>
      <a:lvl1pPr marL="367753" indent="-367753" algn="l" defTabSz="980651"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6777" indent="-306455" algn="l" defTabSz="980651"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5810" indent="-245171" algn="l" defTabSz="980651"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61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64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6795"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7112"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774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677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14" y="230732"/>
            <a:ext cx="7030880" cy="960173"/>
          </a:xfrm>
          <a:prstGeom prst="rect">
            <a:avLst/>
          </a:prstGeom>
        </p:spPr>
        <p:txBody>
          <a:bodyPr vert="horz" lIns="97852" tIns="48925" rIns="97852" bIns="4892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90614" y="1344266"/>
            <a:ext cx="7030880" cy="3802019"/>
          </a:xfrm>
          <a:prstGeom prst="rect">
            <a:avLst/>
          </a:prstGeom>
        </p:spPr>
        <p:txBody>
          <a:bodyPr vert="horz" lIns="97852" tIns="48925" rIns="97852" bIns="4892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90622" y="5339641"/>
            <a:ext cx="1822820" cy="306722"/>
          </a:xfrm>
          <a:prstGeom prst="rect">
            <a:avLst/>
          </a:prstGeom>
        </p:spPr>
        <p:txBody>
          <a:bodyPr vert="horz" lIns="97852" tIns="48925" rIns="97852" bIns="48925" rtlCol="0" anchor="ctr"/>
          <a:lstStyle>
            <a:lvl1pPr algn="l" defTabSz="978518">
              <a:defRPr sz="1300">
                <a:solidFill>
                  <a:schemeClr val="tx1">
                    <a:tint val="75000"/>
                  </a:schemeClr>
                </a:solidFill>
              </a:defRPr>
            </a:lvl1pPr>
          </a:lstStyle>
          <a:p>
            <a:fld id="{0B1522B7-8342-4AA7-9877-C4ACC596860F}" type="datetimeFigureOut">
              <a:rPr lang="fr-FR" smtClean="0">
                <a:solidFill>
                  <a:prstClr val="black">
                    <a:tint val="75000"/>
                  </a:prstClr>
                </a:solidFill>
              </a:rPr>
              <a:pPr/>
              <a:t>06/09/2025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669149" y="5339641"/>
            <a:ext cx="2473828" cy="306722"/>
          </a:xfrm>
          <a:prstGeom prst="rect">
            <a:avLst/>
          </a:prstGeom>
        </p:spPr>
        <p:txBody>
          <a:bodyPr vert="horz" lIns="97852" tIns="48925" rIns="97852" bIns="48925" rtlCol="0" anchor="ctr"/>
          <a:lstStyle>
            <a:lvl1pPr algn="ctr" defTabSz="978518">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5598680" y="5339641"/>
            <a:ext cx="1822820" cy="306722"/>
          </a:xfrm>
          <a:prstGeom prst="rect">
            <a:avLst/>
          </a:prstGeom>
        </p:spPr>
        <p:txBody>
          <a:bodyPr vert="horz" lIns="97852" tIns="48925" rIns="97852" bIns="48925" rtlCol="0" anchor="ctr"/>
          <a:lstStyle>
            <a:lvl1pPr algn="r" defTabSz="978518">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dissolve/>
  </p:transition>
  <p:txStyles>
    <p:titleStyle>
      <a:lvl1pPr algn="ctr" defTabSz="978518" rtl="0" eaLnBrk="1" latinLnBrk="0" hangingPunct="1">
        <a:spcBef>
          <a:spcPct val="0"/>
        </a:spcBef>
        <a:buNone/>
        <a:defRPr sz="4700" kern="1200">
          <a:solidFill>
            <a:schemeClr val="tx1"/>
          </a:solidFill>
          <a:latin typeface="+mj-lt"/>
          <a:ea typeface="+mj-ea"/>
          <a:cs typeface="+mj-cs"/>
        </a:defRPr>
      </a:lvl1pPr>
    </p:titleStyle>
    <p:bodyStyle>
      <a:lvl1pPr marL="366944" indent="-366944" algn="l" defTabSz="978518"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5046" indent="-305787" algn="l" defTabSz="978518"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3148" indent="-244629" algn="l" defTabSz="978518"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2407"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1666"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092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018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69444"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58702"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78518" rtl="0" eaLnBrk="1" latinLnBrk="0" hangingPunct="1">
        <a:defRPr sz="1900" kern="1200">
          <a:solidFill>
            <a:schemeClr val="tx1"/>
          </a:solidFill>
          <a:latin typeface="+mn-lt"/>
          <a:ea typeface="+mn-ea"/>
          <a:cs typeface="+mn-cs"/>
        </a:defRPr>
      </a:lvl1pPr>
      <a:lvl2pPr marL="489260" algn="l" defTabSz="978518" rtl="0" eaLnBrk="1" latinLnBrk="0" hangingPunct="1">
        <a:defRPr sz="1900" kern="1200">
          <a:solidFill>
            <a:schemeClr val="tx1"/>
          </a:solidFill>
          <a:latin typeface="+mn-lt"/>
          <a:ea typeface="+mn-ea"/>
          <a:cs typeface="+mn-cs"/>
        </a:defRPr>
      </a:lvl2pPr>
      <a:lvl3pPr marL="978518" algn="l" defTabSz="978518" rtl="0" eaLnBrk="1" latinLnBrk="0" hangingPunct="1">
        <a:defRPr sz="1900" kern="1200">
          <a:solidFill>
            <a:schemeClr val="tx1"/>
          </a:solidFill>
          <a:latin typeface="+mn-lt"/>
          <a:ea typeface="+mn-ea"/>
          <a:cs typeface="+mn-cs"/>
        </a:defRPr>
      </a:lvl3pPr>
      <a:lvl4pPr marL="1467778" algn="l" defTabSz="978518" rtl="0" eaLnBrk="1" latinLnBrk="0" hangingPunct="1">
        <a:defRPr sz="1900" kern="1200">
          <a:solidFill>
            <a:schemeClr val="tx1"/>
          </a:solidFill>
          <a:latin typeface="+mn-lt"/>
          <a:ea typeface="+mn-ea"/>
          <a:cs typeface="+mn-cs"/>
        </a:defRPr>
      </a:lvl4pPr>
      <a:lvl5pPr marL="1957037" algn="l" defTabSz="978518" rtl="0" eaLnBrk="1" latinLnBrk="0" hangingPunct="1">
        <a:defRPr sz="1900" kern="1200">
          <a:solidFill>
            <a:schemeClr val="tx1"/>
          </a:solidFill>
          <a:latin typeface="+mn-lt"/>
          <a:ea typeface="+mn-ea"/>
          <a:cs typeface="+mn-cs"/>
        </a:defRPr>
      </a:lvl5pPr>
      <a:lvl6pPr marL="2446296" algn="l" defTabSz="978518" rtl="0" eaLnBrk="1" latinLnBrk="0" hangingPunct="1">
        <a:defRPr sz="1900" kern="1200">
          <a:solidFill>
            <a:schemeClr val="tx1"/>
          </a:solidFill>
          <a:latin typeface="+mn-lt"/>
          <a:ea typeface="+mn-ea"/>
          <a:cs typeface="+mn-cs"/>
        </a:defRPr>
      </a:lvl6pPr>
      <a:lvl7pPr marL="2935555" algn="l" defTabSz="978518" rtl="0" eaLnBrk="1" latinLnBrk="0" hangingPunct="1">
        <a:defRPr sz="1900" kern="1200">
          <a:solidFill>
            <a:schemeClr val="tx1"/>
          </a:solidFill>
          <a:latin typeface="+mn-lt"/>
          <a:ea typeface="+mn-ea"/>
          <a:cs typeface="+mn-cs"/>
        </a:defRPr>
      </a:lvl7pPr>
      <a:lvl8pPr marL="3424814" algn="l" defTabSz="978518" rtl="0" eaLnBrk="1" latinLnBrk="0" hangingPunct="1">
        <a:defRPr sz="1900" kern="1200">
          <a:solidFill>
            <a:schemeClr val="tx1"/>
          </a:solidFill>
          <a:latin typeface="+mn-lt"/>
          <a:ea typeface="+mn-ea"/>
          <a:cs typeface="+mn-cs"/>
        </a:defRPr>
      </a:lvl8pPr>
      <a:lvl9pPr marL="3914073" algn="l" defTabSz="978518"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18.xml"/><Relationship Id="rId6" Type="http://schemas.openxmlformats.org/officeDocument/2006/relationships/image" Target="../media/image43.gif"/><Relationship Id="rId5" Type="http://schemas.openxmlformats.org/officeDocument/2006/relationships/image" Target="../media/image42.gif"/><Relationship Id="rId4" Type="http://schemas.openxmlformats.org/officeDocument/2006/relationships/image" Target="../media/image41.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519066" y="485108"/>
            <a:ext cx="3641692" cy="3135479"/>
          </a:xfrm>
          <a:prstGeom prst="rect">
            <a:avLst/>
          </a:prstGeom>
          <a:noFill/>
        </p:spPr>
        <p:txBody>
          <a:bodyPr wrap="none" lIns="82235" tIns="41117" rIns="82235" bIns="41117" rtlCol="0">
            <a:prstTxWarp prst="textArchUpPour">
              <a:avLst/>
            </a:prstTxWarp>
            <a:spAutoFit/>
          </a:bodyPr>
          <a:lstStyle/>
          <a:p>
            <a:r>
              <a:rPr lang="fr-FR" sz="7900" dirty="0" smtClean="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90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21600000">
            <a:off x="1" y="3888002"/>
            <a:ext cx="7812088" cy="880893"/>
          </a:xfrm>
          <a:prstGeom prst="rect">
            <a:avLst/>
          </a:prstGeom>
          <a:noFill/>
        </p:spPr>
        <p:txBody>
          <a:bodyPr wrap="none" lIns="82235" tIns="41117" rIns="82235" bIns="41117" rtlCol="0">
            <a:prstTxWarp prst="textPlain">
              <a:avLst/>
            </a:prstTxWarp>
            <a:spAutoFit/>
          </a:bodyPr>
          <a:lstStyle/>
          <a:p>
            <a:pPr algn="ctr"/>
            <a:r>
              <a:rPr lang="fr-FR" sz="5300" dirty="0" smtClean="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latin typeface="Broadway" pitchFamily="82" charset="0"/>
              </a:rPr>
              <a:t>  </a:t>
            </a:r>
            <a:r>
              <a:rPr lang="fr-FR" sz="79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rPr>
              <a:t>Au cœur de Barr </a:t>
            </a:r>
            <a:endParaRPr lang="fr-FR" sz="53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endParaRPr>
          </a:p>
        </p:txBody>
      </p:sp>
      <p:sp>
        <p:nvSpPr>
          <p:cNvPr id="4" name="Rectangle 3"/>
          <p:cNvSpPr/>
          <p:nvPr/>
        </p:nvSpPr>
        <p:spPr>
          <a:xfrm>
            <a:off x="92255" y="0"/>
            <a:ext cx="2214993" cy="2788504"/>
          </a:xfrm>
          <a:prstGeom prst="rect">
            <a:avLst/>
          </a:prstGeom>
        </p:spPr>
        <p:txBody>
          <a:bodyPr wrap="square" lIns="109772" tIns="54888" rIns="109772" bIns="54888">
            <a:spAutoFit/>
          </a:bodyPr>
          <a:lstStyle/>
          <a:p>
            <a:pPr algn="ctr"/>
            <a:r>
              <a:rPr lang="fr-FR" sz="2900" b="1" dirty="0" smtClean="0">
                <a:solidFill>
                  <a:schemeClr val="bg1"/>
                </a:solidFill>
                <a:latin typeface="Chiller" pitchFamily="82" charset="0"/>
              </a:rPr>
              <a:t>Une photographie est un secret sur un secret. </a:t>
            </a:r>
          </a:p>
          <a:p>
            <a:pPr algn="ctr"/>
            <a:r>
              <a:rPr lang="fr-FR" sz="2900" b="1" dirty="0" smtClean="0">
                <a:solidFill>
                  <a:schemeClr val="bg1"/>
                </a:solidFill>
                <a:latin typeface="Chiller" pitchFamily="82" charset="0"/>
              </a:rPr>
              <a:t>Plus elle vous en dit, moins vous en savez.</a:t>
            </a:r>
            <a:endParaRPr lang="fr-FR" sz="2900" b="1" dirty="0">
              <a:solidFill>
                <a:schemeClr val="bg1"/>
              </a:solidFill>
              <a:latin typeface="Chiller" pitchFamily="82" charset="0"/>
            </a:endParaRPr>
          </a:p>
        </p:txBody>
      </p:sp>
      <p:sp>
        <p:nvSpPr>
          <p:cNvPr id="5" name="ZoneTexte 4"/>
          <p:cNvSpPr txBox="1"/>
          <p:nvPr/>
        </p:nvSpPr>
        <p:spPr>
          <a:xfrm>
            <a:off x="154019" y="2844000"/>
            <a:ext cx="2067135" cy="1098700"/>
          </a:xfrm>
          <a:prstGeom prst="rect">
            <a:avLst/>
          </a:prstGeom>
          <a:noFill/>
        </p:spPr>
        <p:txBody>
          <a:bodyPr wrap="square" lIns="82235" tIns="41117" rIns="82235" bIns="41117" rtlCol="0">
            <a:spAutoFit/>
          </a:bodyPr>
          <a:lstStyle/>
          <a:p>
            <a:pPr algn="ctr"/>
            <a:r>
              <a:rPr lang="fr-FR" sz="1600" b="1" dirty="0" smtClean="0">
                <a:ln w="1905">
                  <a:noFill/>
                </a:ln>
                <a:latin typeface="Courgette" pitchFamily="2" charset="0"/>
              </a:rPr>
              <a:t>Photos  prises par </a:t>
            </a:r>
          </a:p>
          <a:p>
            <a:pPr algn="ctr"/>
            <a:r>
              <a:rPr lang="fr-FR" sz="1600" b="1" dirty="0" smtClean="0">
                <a:ln w="1905">
                  <a:noFill/>
                </a:ln>
                <a:latin typeface="Courgette" pitchFamily="2" charset="0"/>
              </a:rPr>
              <a:t>un randonneur  </a:t>
            </a:r>
          </a:p>
          <a:p>
            <a:pPr algn="ctr"/>
            <a:r>
              <a:rPr lang="fr-FR" sz="1600" b="1" dirty="0" smtClean="0">
                <a:ln w="1905">
                  <a:noFill/>
                </a:ln>
                <a:latin typeface="Courgette" pitchFamily="2" charset="0"/>
              </a:rPr>
              <a:t> pour  le  plaisir </a:t>
            </a:r>
          </a:p>
          <a:p>
            <a:pPr algn="ctr"/>
            <a:r>
              <a:rPr lang="fr-FR" sz="1600" b="1" dirty="0" smtClean="0">
                <a:ln w="1905">
                  <a:noFill/>
                </a:ln>
                <a:latin typeface="Courgette" pitchFamily="2" charset="0"/>
              </a:rPr>
              <a:t> du  partage</a:t>
            </a:r>
            <a:r>
              <a:rPr lang="fr-FR" sz="1300" b="1" dirty="0" smtClean="0">
                <a:ln w="1905">
                  <a:noFill/>
                </a:ln>
                <a:latin typeface="Courgette" pitchFamily="2" charset="0"/>
              </a:rPr>
              <a:t>  </a:t>
            </a:r>
            <a:endParaRPr lang="fr-FR" sz="1300" b="1" dirty="0">
              <a:ln w="1905">
                <a:noFill/>
              </a:ln>
              <a:latin typeface="Courgette" pitchFamily="2" charset="0"/>
            </a:endParaRPr>
          </a:p>
        </p:txBody>
      </p:sp>
      <p:sp>
        <p:nvSpPr>
          <p:cNvPr id="9" name="Rectangle 8"/>
          <p:cNvSpPr/>
          <p:nvPr/>
        </p:nvSpPr>
        <p:spPr>
          <a:xfrm>
            <a:off x="6497789" y="2880000"/>
            <a:ext cx="1044774" cy="898772"/>
          </a:xfrm>
          <a:prstGeom prst="rect">
            <a:avLst/>
          </a:prstGeom>
        </p:spPr>
        <p:txBody>
          <a:bodyPr wrap="none" lIns="82360" tIns="41180" rIns="82360" bIns="41180">
            <a:spAutoFit/>
          </a:bodyPr>
          <a:lstStyle/>
          <a:p>
            <a:r>
              <a:rPr lang="fr-FR" sz="5300" dirty="0" smtClean="0">
                <a:ln w="38100">
                  <a:solidFill>
                    <a:prstClr val="black"/>
                  </a:solid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latin typeface="Broadway" pitchFamily="82" charset="0"/>
              </a:rPr>
              <a:t>30</a:t>
            </a:r>
            <a:endParaRPr lang="fr-FR" dirty="0">
              <a:ln w="38100">
                <a:solidFill>
                  <a:prstClr val="black"/>
                </a:solid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ndParaRPr>
          </a:p>
        </p:txBody>
      </p:sp>
      <p:pic>
        <p:nvPicPr>
          <p:cNvPr id="11" name="Image 10" descr="ar-logo.png"/>
          <p:cNvPicPr>
            <a:picLocks noChangeAspect="1"/>
          </p:cNvPicPr>
          <p:nvPr/>
        </p:nvPicPr>
        <p:blipFill>
          <a:blip r:embed="rId5" cstate="print"/>
          <a:stretch>
            <a:fillRect/>
          </a:stretch>
        </p:blipFill>
        <p:spPr>
          <a:xfrm>
            <a:off x="6580696" y="60638"/>
            <a:ext cx="1160047" cy="757972"/>
          </a:xfrm>
          <a:prstGeom prst="rect">
            <a:avLst/>
          </a:prstGeom>
        </p:spPr>
      </p:pic>
      <p:pic>
        <p:nvPicPr>
          <p:cNvPr id="12" name="Image 11" descr="0a0000004 souris-non.gif"/>
          <p:cNvPicPr>
            <a:picLocks noChangeAspect="1"/>
          </p:cNvPicPr>
          <p:nvPr/>
        </p:nvPicPr>
        <p:blipFill>
          <a:blip r:embed="rId6" cstate="print"/>
          <a:stretch>
            <a:fillRect/>
          </a:stretch>
        </p:blipFill>
        <p:spPr>
          <a:xfrm>
            <a:off x="3598503" y="1910211"/>
            <a:ext cx="1035819" cy="1212755"/>
          </a:xfrm>
          <a:prstGeom prst="rect">
            <a:avLst/>
          </a:prstGeom>
        </p:spPr>
      </p:pic>
      <p:sp>
        <p:nvSpPr>
          <p:cNvPr id="13" name="Rectangle 12"/>
          <p:cNvSpPr/>
          <p:nvPr/>
        </p:nvSpPr>
        <p:spPr>
          <a:xfrm>
            <a:off x="1" y="4716000"/>
            <a:ext cx="7812088" cy="1015663"/>
          </a:xfrm>
          <a:prstGeom prst="rect">
            <a:avLst/>
          </a:prstGeom>
        </p:spPr>
        <p:txBody>
          <a:bodyPr wrap="square">
            <a:spAutoFit/>
          </a:bodyPr>
          <a:lstStyle/>
          <a:p>
            <a:pPr algn="ctr"/>
            <a:r>
              <a:rPr lang="fr-FR" sz="6000" dirty="0" smtClean="0">
                <a:ln w="38100">
                  <a:solidFill>
                    <a:prstClr val="black"/>
                  </a:solidFill>
                </a:ln>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Broadway" pitchFamily="82" charset="0"/>
              </a:rPr>
              <a:t>Chatenois</a:t>
            </a:r>
            <a:endParaRPr lang="fr-FR" sz="60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ndParaRPr>
          </a:p>
        </p:txBody>
      </p:sp>
      <p:pic>
        <p:nvPicPr>
          <p:cNvPr id="15" name="AFRICAN 9 MUSIC FOR MEDITATION III KORA INSPIRATIONS.wav">
            <a:hlinkClick r:id="" action="ppaction://media"/>
          </p:cNvPr>
          <p:cNvPicPr>
            <a:picLocks noRot="1" noChangeAspect="1"/>
          </p:cNvPicPr>
          <p:nvPr>
            <a:wavAudioFile r:embed="rId1" name="AFRICAN 9 MUSIC FOR MEDITATION III KORA INSPIRATIONS.wav"/>
          </p:nvPr>
        </p:nvPicPr>
        <p:blipFill>
          <a:blip r:embed="rId7" cstate="print"/>
          <a:stretch>
            <a:fillRect/>
          </a:stretch>
        </p:blipFill>
        <p:spPr>
          <a:xfrm>
            <a:off x="7146404" y="1440359"/>
            <a:ext cx="244475" cy="244475"/>
          </a:xfrm>
          <a:prstGeom prst="rect">
            <a:avLst/>
          </a:prstGeom>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5"/>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40" presetClass="entr" presetSubtype="0" fill="hold" nodeType="afterEffect">
                                  <p:stCondLst>
                                    <p:cond delay="2000"/>
                                  </p:stCondLst>
                                  <p:iterate type="lt">
                                    <p:tmPct val="10000"/>
                                  </p:iterate>
                                  <p:childTnLst>
                                    <p:set>
                                      <p:cBhvr>
                                        <p:cTn id="22" dur="1" fill="hold">
                                          <p:stCondLst>
                                            <p:cond delay="0"/>
                                          </p:stCondLst>
                                        </p:cTn>
                                        <p:tgtEl>
                                          <p:spTgt spid="13">
                                            <p:txEl>
                                              <p:pRg st="0" end="0"/>
                                            </p:txEl>
                                          </p:spTgt>
                                        </p:tgtEl>
                                        <p:attrNameLst>
                                          <p:attrName>style.visibility</p:attrName>
                                        </p:attrNameLst>
                                      </p:cBhvr>
                                      <p:to>
                                        <p:strVal val="visible"/>
                                      </p:to>
                                    </p:set>
                                    <p:animEffect transition="in" filter="fade">
                                      <p:cBhvr>
                                        <p:cTn id="23" dur="1000"/>
                                        <p:tgtEl>
                                          <p:spTgt spid="13">
                                            <p:txEl>
                                              <p:pRg st="0" end="0"/>
                                            </p:txEl>
                                          </p:spTgt>
                                        </p:tgtEl>
                                      </p:cBhvr>
                                    </p:animEffect>
                                    <p:anim calcmode="lin" valueType="num">
                                      <p:cBhvr>
                                        <p:cTn id="24" dur="1000" fill="hold"/>
                                        <p:tgtEl>
                                          <p:spTgt spid="13">
                                            <p:txEl>
                                              <p:pRg st="0" end="0"/>
                                            </p:txEl>
                                          </p:spTgt>
                                        </p:tgtEl>
                                        <p:attrNameLst>
                                          <p:attrName>ppt_x</p:attrName>
                                        </p:attrNameLst>
                                      </p:cBhvr>
                                      <p:tavLst>
                                        <p:tav tm="0">
                                          <p:val>
                                            <p:strVal val="#ppt_x-.1"/>
                                          </p:val>
                                        </p:tav>
                                        <p:tav tm="100000">
                                          <p:val>
                                            <p:strVal val="#ppt_x"/>
                                          </p:val>
                                        </p:tav>
                                      </p:tavLst>
                                    </p:anim>
                                    <p:anim calcmode="lin" valueType="num">
                                      <p:cBhvr>
                                        <p:cTn id="25" dur="10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26" fill="hold">
                            <p:stCondLst>
                              <p:cond delay="10600"/>
                            </p:stCondLst>
                            <p:childTnLst>
                              <p:par>
                                <p:cTn id="27" presetID="7" presetClass="entr" presetSubtype="8" fill="hold" grpId="0" nodeType="afterEffect">
                                  <p:stCondLst>
                                    <p:cond delay="20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000" fill="hold"/>
                                        <p:tgtEl>
                                          <p:spTgt spid="9"/>
                                        </p:tgtEl>
                                        <p:attrNameLst>
                                          <p:attrName>ppt_x</p:attrName>
                                        </p:attrNameLst>
                                      </p:cBhvr>
                                      <p:tavLst>
                                        <p:tav tm="0">
                                          <p:val>
                                            <p:strVal val="0-#ppt_w/2"/>
                                          </p:val>
                                        </p:tav>
                                        <p:tav tm="100000">
                                          <p:val>
                                            <p:strVal val="#ppt_x"/>
                                          </p:val>
                                        </p:tav>
                                      </p:tavLst>
                                    </p:anim>
                                    <p:anim calcmode="lin" valueType="num">
                                      <p:cBhvr additive="base">
                                        <p:cTn id="30" dur="1000" fill="hold"/>
                                        <p:tgtEl>
                                          <p:spTgt spid="9"/>
                                        </p:tgtEl>
                                        <p:attrNameLst>
                                          <p:attrName>ppt_y</p:attrName>
                                        </p:attrNameLst>
                                      </p:cBhvr>
                                      <p:tavLst>
                                        <p:tav tm="0">
                                          <p:val>
                                            <p:strVal val="#ppt_y"/>
                                          </p:val>
                                        </p:tav>
                                        <p:tav tm="100000">
                                          <p:val>
                                            <p:strVal val="#ppt_y"/>
                                          </p:val>
                                        </p:tav>
                                      </p:tavLst>
                                    </p:anim>
                                  </p:childTnLst>
                                </p:cTn>
                              </p:par>
                            </p:childTnLst>
                          </p:cTn>
                        </p:par>
                        <p:par>
                          <p:cTn id="31" fill="hold">
                            <p:stCondLst>
                              <p:cond delay="136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176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19600"/>
                            </p:stCondLst>
                            <p:childTnLst>
                              <p:par>
                                <p:cTn id="40" presetID="24" presetClass="entr" presetSubtype="0" fill="hold" nodeType="afterEffect">
                                  <p:stCondLst>
                                    <p:cond delay="2000"/>
                                  </p:stCondLst>
                                  <p:childTnLst>
                                    <p:set>
                                      <p:cBhvr>
                                        <p:cTn id="41" dur="1" fill="hold">
                                          <p:stCondLst>
                                            <p:cond delay="0"/>
                                          </p:stCondLst>
                                        </p:cTn>
                                        <p:tgtEl>
                                          <p:spTgt spid="12"/>
                                        </p:tgtEl>
                                        <p:attrNameLst>
                                          <p:attrName>style.visibility</p:attrName>
                                        </p:attrNameLst>
                                      </p:cBhvr>
                                      <p:to>
                                        <p:strVal val="visible"/>
                                      </p:to>
                                    </p:set>
                                    <p:anim to="" calcmode="lin" valueType="num">
                                      <p:cBhvr>
                                        <p:cTn id="42"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3" repeatCount="indefinite" fill="hold" display="0">
                  <p:stCondLst>
                    <p:cond delay="indefinite"/>
                  </p:stCondLst>
                  <p:endCondLst>
                    <p:cond evt="onPrev" delay="0">
                      <p:tgtEl>
                        <p:sldTgt/>
                      </p:tgtEl>
                    </p:cond>
                    <p:cond evt="onStopAudio" delay="0">
                      <p:tgtEl>
                        <p:sldTgt/>
                      </p:tgtEl>
                    </p:cond>
                  </p:endCondLst>
                </p:cTn>
                <p:tgtEl>
                  <p:spTgt spid="15"/>
                </p:tgtEl>
              </p:cMediaNode>
            </p:audio>
          </p:childTnLst>
        </p:cTn>
      </p:par>
    </p:tnLst>
    <p:bldLst>
      <p:bldP spid="2" grpId="0"/>
      <p:bldP spid="4" grpId="0"/>
      <p:bldP spid="5"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720000"/>
            <a:ext cx="7812088" cy="4893647"/>
          </a:xfrm>
          <a:prstGeom prst="rect">
            <a:avLst/>
          </a:prstGeom>
        </p:spPr>
        <p:txBody>
          <a:bodyPr wrap="square">
            <a:spAutoFit/>
          </a:bodyPr>
          <a:lstStyle/>
          <a:p>
            <a:pPr algn="ctr"/>
            <a:r>
              <a:rPr lang="fr-FR" sz="2400" dirty="0" smtClean="0">
                <a:solidFill>
                  <a:schemeClr val="bg1"/>
                </a:solidFill>
              </a:rPr>
              <a:t>L’origine de CHATENOIS remonte au temps des Celtes, mais les traces de leur passage se résument à la découverte de quelques objets épars.</a:t>
            </a:r>
            <a:br>
              <a:rPr lang="fr-FR" sz="2400" dirty="0" smtClean="0">
                <a:solidFill>
                  <a:schemeClr val="bg1"/>
                </a:solidFill>
              </a:rPr>
            </a:br>
            <a:r>
              <a:rPr lang="fr-FR" sz="2400" dirty="0" smtClean="0">
                <a:solidFill>
                  <a:schemeClr val="bg1"/>
                </a:solidFill>
              </a:rPr>
              <a:t>C’est au temps des Romains que la cité entre vraiment dans l’histoire sous le nom de CASTINETUM (lieu planté de châtaigniers). Une borne milliaire située non loin du Giessen rappelle la route romaine qui longeait les Vosges. De même, 2 dalles de grès représentant les dieux romains Mercure et </a:t>
            </a:r>
            <a:r>
              <a:rPr lang="fr-FR" sz="2400" dirty="0" err="1" smtClean="0">
                <a:solidFill>
                  <a:schemeClr val="bg1"/>
                </a:solidFill>
              </a:rPr>
              <a:t>Rosmerta</a:t>
            </a:r>
            <a:r>
              <a:rPr lang="fr-FR" sz="2400" dirty="0" smtClean="0">
                <a:solidFill>
                  <a:schemeClr val="bg1"/>
                </a:solidFill>
              </a:rPr>
              <a:t> ont été retrouvées près de la source </a:t>
            </a:r>
            <a:r>
              <a:rPr lang="fr-FR" sz="2400" dirty="0" err="1" smtClean="0">
                <a:solidFill>
                  <a:schemeClr val="bg1"/>
                </a:solidFill>
              </a:rPr>
              <a:t>Georgenbrunnen</a:t>
            </a:r>
            <a:r>
              <a:rPr lang="fr-FR" sz="2400" dirty="0" smtClean="0">
                <a:solidFill>
                  <a:schemeClr val="bg1"/>
                </a:solidFill>
              </a:rPr>
              <a:t>.</a:t>
            </a:r>
            <a:r>
              <a:rPr lang="fr-FR" sz="2400" i="1" dirty="0" smtClean="0">
                <a:solidFill>
                  <a:schemeClr val="bg1"/>
                </a:solidFill>
              </a:rPr>
              <a:t> </a:t>
            </a:r>
          </a:p>
          <a:p>
            <a:pPr algn="ctr"/>
            <a:r>
              <a:rPr lang="fr-FR" sz="2400" i="1" dirty="0" smtClean="0">
                <a:solidFill>
                  <a:schemeClr val="bg1"/>
                </a:solidFill>
              </a:rPr>
              <a:t>Au Moyen Age, le site de Châtenois au débouché de 2 vallées vosgiennes (Ste Marie et Villé) est stratégique, puisqu’il permet de contrôler le passage vers la Lorraine.</a:t>
            </a:r>
            <a:endParaRPr lang="fr-FR" sz="2400" dirty="0" smtClean="0">
              <a:solidFill>
                <a:schemeClr val="bg1"/>
              </a:solidFill>
            </a:endParaRPr>
          </a:p>
        </p:txBody>
      </p:sp>
      <p:sp>
        <p:nvSpPr>
          <p:cNvPr id="3" name="Rectangle 2"/>
          <p:cNvSpPr/>
          <p:nvPr/>
        </p:nvSpPr>
        <p:spPr>
          <a:xfrm>
            <a:off x="182181" y="0"/>
            <a:ext cx="7447731" cy="830997"/>
          </a:xfrm>
          <a:prstGeom prst="rect">
            <a:avLst/>
          </a:prstGeom>
        </p:spPr>
        <p:txBody>
          <a:bodyPr wrap="square">
            <a:spAutoFit/>
          </a:bodyPr>
          <a:lstStyle/>
          <a:p>
            <a:pPr algn="ctr"/>
            <a:r>
              <a:rPr lang="fr-FR" sz="4800" b="1" dirty="0" smtClean="0">
                <a:solidFill>
                  <a:schemeClr val="bg1"/>
                </a:solidFill>
              </a:rPr>
              <a:t>Chatenois</a:t>
            </a:r>
            <a:r>
              <a:rPr lang="fr-FR" sz="2400" b="1" dirty="0" smtClean="0">
                <a:solidFill>
                  <a:srgbClr val="00B050"/>
                </a:solidFill>
              </a:rPr>
              <a:t> </a:t>
            </a:r>
            <a:endParaRPr lang="fr-FR" sz="2400" dirty="0">
              <a:solidFill>
                <a:srgbClr val="00B050"/>
              </a:solidFill>
            </a:endParaRPr>
          </a:p>
        </p:txBody>
      </p:sp>
      <p:pic>
        <p:nvPicPr>
          <p:cNvPr id="4" name="Image 3" descr="0a0000003.gif"/>
          <p:cNvPicPr>
            <a:picLocks noChangeAspect="1"/>
          </p:cNvPicPr>
          <p:nvPr/>
        </p:nvPicPr>
        <p:blipFill>
          <a:blip r:embed="rId2" cstate="print"/>
          <a:stretch>
            <a:fillRect/>
          </a:stretch>
        </p:blipFill>
        <p:spPr>
          <a:xfrm>
            <a:off x="7264824" y="5436000"/>
            <a:ext cx="301343"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264824" y="5436000"/>
            <a:ext cx="301343" cy="297180"/>
          </a:xfrm>
          <a:prstGeom prst="rect">
            <a:avLst/>
          </a:prstGeom>
        </p:spPr>
      </p:pic>
      <p:sp>
        <p:nvSpPr>
          <p:cNvPr id="4" name="Rectangle 3"/>
          <p:cNvSpPr/>
          <p:nvPr/>
        </p:nvSpPr>
        <p:spPr>
          <a:xfrm>
            <a:off x="36000" y="1"/>
            <a:ext cx="7704000" cy="5632311"/>
          </a:xfrm>
          <a:prstGeom prst="rect">
            <a:avLst/>
          </a:prstGeom>
        </p:spPr>
        <p:txBody>
          <a:bodyPr wrap="square">
            <a:spAutoFit/>
          </a:bodyPr>
          <a:lstStyle/>
          <a:p>
            <a:pPr algn="ctr"/>
            <a:r>
              <a:rPr lang="fr-FR" sz="2400" i="1" dirty="0" smtClean="0">
                <a:solidFill>
                  <a:schemeClr val="bg1"/>
                </a:solidFill>
              </a:rPr>
              <a:t>Bien sûr, il fallait un lieu fortifié pour pouvoir prétendre jouer un rôle stratégique. En 1138, une famille noble « Von </a:t>
            </a:r>
            <a:r>
              <a:rPr lang="fr-FR" sz="2400" i="1" dirty="0" err="1" smtClean="0">
                <a:solidFill>
                  <a:schemeClr val="bg1"/>
                </a:solidFill>
              </a:rPr>
              <a:t>Kestenholtz</a:t>
            </a:r>
            <a:r>
              <a:rPr lang="fr-FR" sz="2400" i="1" dirty="0" smtClean="0">
                <a:solidFill>
                  <a:schemeClr val="bg1"/>
                </a:solidFill>
              </a:rPr>
              <a:t> » est citée. Elle habitait certainement le château, peut-être implanté à l’emplacement de l’actuel grand pignon situé </a:t>
            </a:r>
            <a:r>
              <a:rPr lang="fr-FR" sz="2400" i="1" dirty="0" err="1" smtClean="0">
                <a:solidFill>
                  <a:schemeClr val="bg1"/>
                </a:solidFill>
              </a:rPr>
              <a:t>dnas</a:t>
            </a:r>
            <a:r>
              <a:rPr lang="fr-FR" sz="2400" i="1" dirty="0" smtClean="0">
                <a:solidFill>
                  <a:schemeClr val="bg1"/>
                </a:solidFill>
              </a:rPr>
              <a:t> le quartier « du château ». De l’église primitive subsiste le clocher dont la base date du 12ème siècle avec des réemplois romains. </a:t>
            </a:r>
          </a:p>
          <a:p>
            <a:pPr algn="ctr"/>
            <a:r>
              <a:rPr lang="fr-FR" sz="2400" i="1" dirty="0" smtClean="0">
                <a:solidFill>
                  <a:schemeClr val="bg1"/>
                </a:solidFill>
              </a:rPr>
              <a:t>C’est ainsi que Châtenois possède le plus grand cimetière fortifié d’Alsace qui, outre l’église et le cimetière, englobait toute une série d’habitations. L’enceinte intérieure du cimetière fortifié a été construite vraisemblablement entre 1200 et 1250 et remaniée postérieurement.</a:t>
            </a:r>
            <a:br>
              <a:rPr lang="fr-FR" sz="2400" i="1" dirty="0" smtClean="0">
                <a:solidFill>
                  <a:schemeClr val="bg1"/>
                </a:solidFill>
              </a:rPr>
            </a:br>
            <a:r>
              <a:rPr lang="fr-FR" sz="2400" i="1" dirty="0" smtClean="0">
                <a:solidFill>
                  <a:schemeClr val="bg1"/>
                </a:solidFill>
              </a:rPr>
              <a:t>Cette enceinte était défendue par plusieurs maisons fortes occupées par des vassaux castraux. Le presbytère actuel occupe l’emplacement d’une de ces demeures nobles.</a:t>
            </a:r>
            <a:endParaRPr lang="fr-FR" sz="2400"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356540_122154085520389131_8693072538993199061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387700_122154085922389131_6361090327931566921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59433_122154084812389131_2424366378185369386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356363_122154085256389131_2207584636594541782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68398_122154085580389131_775489843537775172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88240_122154085370389131_2484764301725817940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99151_122154084914389131_6990733850037822772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511254_122154084542389131_6956082757663456389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568587_122154084356389131_4826610090522650043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571377_122154085040389131_5536170687844175550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571558_122154084986389131_6479093621200216120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592419_122154085628389131_8722077024551824653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696473_122154085334389131_8465839413516750493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05813_122154085772389131_4068365025937832513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18917_122154085796389131_7069261887454674138_n.jpg"/>
          <p:cNvPicPr>
            <a:picLocks noChangeAspect="1"/>
          </p:cNvPicPr>
          <p:nvPr/>
        </p:nvPicPr>
        <p:blipFill>
          <a:blip r:embed="rId2" cstate="print"/>
          <a:stretch>
            <a:fillRect/>
          </a:stretch>
        </p:blipFill>
        <p:spPr>
          <a:xfrm>
            <a:off x="4604" y="472599"/>
            <a:ext cx="7802880" cy="481584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53639_122154084710389131_5591231256851290620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55486_122154084422389131_5824053910293461717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65238_122154085448389131_6162383387932712986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83777_122154085994389131_8054447948385135137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93485_122154085070389131_720667056473634394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799295_122154084260389131_3261578269157782916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803431_122154084878389131_5795051474883360521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810529_122154084338389131_4648375746594771717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811304_122154084638389131_2862715866467220759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813923_122154084254389131_46971127378509567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855249_122154085874389131_2140733974388371178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910939_122154084416389131_6686365651542182171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964515_122154084776389131_2824826394371533014_n.jpg"/>
          <p:cNvPicPr>
            <a:picLocks noChangeAspect="1"/>
          </p:cNvPicPr>
          <p:nvPr/>
        </p:nvPicPr>
        <p:blipFill>
          <a:blip r:embed="rId2" cstate="print"/>
          <a:stretch>
            <a:fillRect/>
          </a:stretch>
        </p:blipFill>
        <p:spPr>
          <a:xfrm>
            <a:off x="65352" y="0"/>
            <a:ext cx="7681384" cy="5761038"/>
          </a:xfrm>
          <a:prstGeom prst="rect">
            <a:avLst/>
          </a:prstGeom>
        </p:spPr>
      </p:pic>
      <p:pic>
        <p:nvPicPr>
          <p:cNvPr id="3" name="Image 2" descr="old-man-light-skin-tone-543.png"/>
          <p:cNvPicPr>
            <a:picLocks noChangeAspect="1"/>
          </p:cNvPicPr>
          <p:nvPr/>
        </p:nvPicPr>
        <p:blipFill>
          <a:blip r:embed="rId3" cstate="print"/>
          <a:stretch>
            <a:fillRect/>
          </a:stretch>
        </p:blipFill>
        <p:spPr>
          <a:xfrm>
            <a:off x="3762028" y="864295"/>
            <a:ext cx="1371600" cy="13716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035556_122154084584389131_6595250001763082833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210614_122154085208389131_7959494120641272921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442353_122154085142389131_7996490349958488502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122918_122154085694389131_6489769295675144924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13" name="Image 12" descr="Capture d’écran 2024-08-14 170536.png"/>
          <p:cNvPicPr>
            <a:picLocks noChangeAspect="1"/>
          </p:cNvPicPr>
          <p:nvPr/>
        </p:nvPicPr>
        <p:blipFill>
          <a:blip r:embed="rId3" cstate="print"/>
          <a:stretch>
            <a:fillRect/>
          </a:stretch>
        </p:blipFill>
        <p:spPr>
          <a:xfrm>
            <a:off x="5658169" y="3880819"/>
            <a:ext cx="1205915" cy="1515943"/>
          </a:xfrm>
          <a:prstGeom prst="rect">
            <a:avLst/>
          </a:prstGeom>
          <a:effectLst>
            <a:softEdge rad="127000"/>
          </a:effectLst>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30210" y="4932000"/>
            <a:ext cx="1432249" cy="73885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6612427" y="2334719"/>
            <a:ext cx="1074067" cy="1188000"/>
          </a:xfrm>
          <a:prstGeom prst="rect">
            <a:avLst/>
          </a:prstGeom>
        </p:spPr>
      </p:pic>
      <p:sp>
        <p:nvSpPr>
          <p:cNvPr id="7" name="Étoile à 12 branches 6"/>
          <p:cNvSpPr>
            <a:spLocks noChangeAspect="1"/>
          </p:cNvSpPr>
          <p:nvPr/>
        </p:nvSpPr>
        <p:spPr>
          <a:xfrm>
            <a:off x="4166469" y="3456604"/>
            <a:ext cx="968289" cy="612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7842" tIns="48922" rIns="97842" bIns="48922" rtlCol="0" anchor="ctr"/>
          <a:lstStyle/>
          <a:p>
            <a:pPr algn="ctr" defTabSz="978426"/>
            <a:r>
              <a:rPr lang="fr-FR" sz="1200" dirty="0" smtClean="0">
                <a:solidFill>
                  <a:srgbClr val="FF0000"/>
                </a:solidFill>
                <a:latin typeface="Rockwell" pitchFamily="18" charset="0"/>
              </a:rPr>
              <a:t>2581</a:t>
            </a:r>
            <a:endParaRPr lang="fr-FR" sz="1200" dirty="0">
              <a:solidFill>
                <a:srgbClr val="FF0000"/>
              </a:solidFill>
              <a:latin typeface="Rockwell" pitchFamily="18" charset="0"/>
            </a:endParaRPr>
          </a:p>
        </p:txBody>
      </p:sp>
      <p:sp>
        <p:nvSpPr>
          <p:cNvPr id="8" name="ZoneTexte 7"/>
          <p:cNvSpPr txBox="1"/>
          <p:nvPr/>
        </p:nvSpPr>
        <p:spPr>
          <a:xfrm>
            <a:off x="5013202" y="2941163"/>
            <a:ext cx="967036" cy="298854"/>
          </a:xfrm>
          <a:prstGeom prst="rect">
            <a:avLst/>
          </a:prstGeom>
          <a:solidFill>
            <a:schemeClr val="bg1">
              <a:lumMod val="75000"/>
            </a:schemeClr>
          </a:solidFill>
        </p:spPr>
        <p:txBody>
          <a:bodyPr wrap="none" lIns="97842" tIns="48922" rIns="97842" bIns="48922" rtlCol="0">
            <a:spAutoFit/>
          </a:bodyPr>
          <a:lstStyle/>
          <a:p>
            <a:pPr defTabSz="978426"/>
            <a:r>
              <a:rPr lang="fr-FR" sz="1300" b="1" dirty="0" smtClean="0">
                <a:solidFill>
                  <a:srgbClr val="FF0000"/>
                </a:solidFill>
              </a:rPr>
              <a:t>06.09.2025</a:t>
            </a:r>
            <a:endParaRPr lang="fr-FR" sz="1300" b="1" dirty="0">
              <a:solidFill>
                <a:srgbClr val="FF0000"/>
              </a:solidFill>
            </a:endParaRPr>
          </a:p>
        </p:txBody>
      </p:sp>
      <p:sp>
        <p:nvSpPr>
          <p:cNvPr id="11" name="ZoneTexte 10"/>
          <p:cNvSpPr txBox="1"/>
          <p:nvPr/>
        </p:nvSpPr>
        <p:spPr>
          <a:xfrm>
            <a:off x="2018064" y="5076004"/>
            <a:ext cx="2077775"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Création</a:t>
            </a:r>
            <a:endParaRPr lang="fr-FR" sz="4000" b="1" dirty="0">
              <a:ln w="19050">
                <a:solidFill>
                  <a:prstClr val="white"/>
                </a:solidFill>
              </a:ln>
              <a:solidFill>
                <a:prstClr val="black"/>
              </a:solidFill>
              <a:latin typeface="Franklin Gothic Medium" pitchFamily="34" charset="0"/>
            </a:endParaRPr>
          </a:p>
        </p:txBody>
      </p:sp>
      <p:sp>
        <p:nvSpPr>
          <p:cNvPr id="12" name="ZoneTexte 11"/>
          <p:cNvSpPr txBox="1"/>
          <p:nvPr/>
        </p:nvSpPr>
        <p:spPr>
          <a:xfrm>
            <a:off x="3874617" y="2016428"/>
            <a:ext cx="1943836"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Internet</a:t>
            </a:r>
            <a:endParaRPr lang="fr-FR" sz="4300" b="1" dirty="0">
              <a:ln w="19050">
                <a:solidFill>
                  <a:prstClr val="white"/>
                </a:solidFill>
              </a:ln>
              <a:solidFill>
                <a:prstClr val="black"/>
              </a:solidFill>
              <a:latin typeface="Franklin Gothic Medium" pitchFamily="34" charset="0"/>
            </a:endParaRPr>
          </a:p>
        </p:txBody>
      </p:sp>
      <p:sp>
        <p:nvSpPr>
          <p:cNvPr id="14" name="ZoneTexte 13"/>
          <p:cNvSpPr txBox="1"/>
          <p:nvPr/>
        </p:nvSpPr>
        <p:spPr>
          <a:xfrm>
            <a:off x="61501" y="303190"/>
            <a:ext cx="5377899" cy="1329904"/>
          </a:xfrm>
          <a:prstGeom prst="rect">
            <a:avLst/>
          </a:prstGeom>
          <a:noFill/>
        </p:spPr>
        <p:txBody>
          <a:bodyPr wrap="square" lIns="97842" tIns="48921" rIns="97842" bIns="48921" rtlCol="0">
            <a:spAutoFit/>
          </a:bodyPr>
          <a:lstStyle/>
          <a:p>
            <a:pPr algn="ctr" defTabSz="853584"/>
            <a:r>
              <a:rPr lang="en-US" sz="4000" b="1" dirty="0" smtClean="0">
                <a:ln w="19050">
                  <a:solidFill>
                    <a:prstClr val="white"/>
                  </a:solidFill>
                </a:ln>
                <a:solidFill>
                  <a:prstClr val="black"/>
                </a:solidFill>
                <a:latin typeface="Franklin Gothic Medium" pitchFamily="34" charset="0"/>
              </a:rPr>
              <a:t>African </a:t>
            </a:r>
            <a:endParaRPr lang="en-US" sz="4000" b="1" dirty="0" smtClean="0">
              <a:ln w="19050">
                <a:solidFill>
                  <a:prstClr val="white"/>
                </a:solidFill>
              </a:ln>
              <a:solidFill>
                <a:prstClr val="black"/>
              </a:solidFill>
              <a:latin typeface="Franklin Gothic Medium" pitchFamily="34" charset="0"/>
            </a:endParaRPr>
          </a:p>
          <a:p>
            <a:pPr algn="ctr" defTabSz="853584"/>
            <a:r>
              <a:rPr lang="en-US" sz="4000" b="1" dirty="0" err="1" smtClean="0">
                <a:ln w="19050">
                  <a:solidFill>
                    <a:prstClr val="white"/>
                  </a:solidFill>
                </a:ln>
                <a:solidFill>
                  <a:prstClr val="black"/>
                </a:solidFill>
                <a:latin typeface="Franklin Gothic Medium" pitchFamily="34" charset="0"/>
              </a:rPr>
              <a:t>Kora</a:t>
            </a:r>
            <a:r>
              <a:rPr lang="en-US" sz="4000" b="1" dirty="0" smtClean="0">
                <a:ln w="19050">
                  <a:solidFill>
                    <a:prstClr val="white"/>
                  </a:solidFill>
                </a:ln>
                <a:solidFill>
                  <a:prstClr val="black"/>
                </a:solidFill>
                <a:latin typeface="Franklin Gothic Medium" pitchFamily="34" charset="0"/>
              </a:rPr>
              <a:t>  Inspirations</a:t>
            </a:r>
            <a:endParaRPr lang="fr-FR" sz="4000" b="1" dirty="0">
              <a:ln w="19050">
                <a:solidFill>
                  <a:prstClr val="white"/>
                </a:solidFill>
              </a:ln>
              <a:solidFill>
                <a:prstClr val="black"/>
              </a:solidFill>
              <a:latin typeface="Franklin Gothic Medium" pitchFamily="34" charset="0"/>
            </a:endParaRPr>
          </a:p>
        </p:txBody>
      </p:sp>
      <p:pic>
        <p:nvPicPr>
          <p:cNvPr id="18" name="Image 17" descr="f1daPhotographe.gif"/>
          <p:cNvPicPr>
            <a:picLocks noChangeAspect="1"/>
          </p:cNvPicPr>
          <p:nvPr/>
        </p:nvPicPr>
        <p:blipFill>
          <a:blip r:embed="rId6" cstate="print"/>
          <a:stretch>
            <a:fillRect/>
          </a:stretch>
        </p:blipFill>
        <p:spPr>
          <a:xfrm flipH="1">
            <a:off x="5689796" y="272807"/>
            <a:ext cx="1790113" cy="1980000"/>
          </a:xfrm>
          <a:prstGeom prst="rect">
            <a:avLst/>
          </a:prstGeom>
        </p:spPr>
      </p:pic>
      <p:sp>
        <p:nvSpPr>
          <p:cNvPr id="15" name="Rectangle 14"/>
          <p:cNvSpPr/>
          <p:nvPr/>
        </p:nvSpPr>
        <p:spPr>
          <a:xfrm>
            <a:off x="5012400" y="5305802"/>
            <a:ext cx="2637740" cy="375552"/>
          </a:xfrm>
          <a:prstGeom prst="rect">
            <a:avLst/>
          </a:prstGeom>
        </p:spPr>
        <p:txBody>
          <a:bodyPr wrap="none" lIns="82360" tIns="41180" rIns="82360" bIns="41180">
            <a:spAutoFit/>
          </a:bodyPr>
          <a:lstStyle/>
          <a:p>
            <a:r>
              <a:rPr lang="fr-FR" dirty="0" smtClean="0">
                <a:ln>
                  <a:solidFill>
                    <a:schemeClr val="tx1"/>
                  </a:solidFill>
                </a:ln>
                <a:solidFill>
                  <a:srgbClr val="FFFF00"/>
                </a:solidFill>
                <a:latin typeface="Permanent Marker" pitchFamily="2" charset="0"/>
                <a:ea typeface="Permanent Marker" pitchFamily="2" charset="0"/>
              </a:rPr>
              <a:t>Shannon  </a:t>
            </a:r>
            <a:r>
              <a:rPr lang="fr-FR" dirty="0" err="1" smtClean="0">
                <a:ln>
                  <a:solidFill>
                    <a:schemeClr val="tx1"/>
                  </a:solidFill>
                </a:ln>
                <a:solidFill>
                  <a:srgbClr val="FFFF00"/>
                </a:solidFill>
                <a:latin typeface="Permanent Marker" pitchFamily="2" charset="0"/>
                <a:ea typeface="Permanent Marker" pitchFamily="2" charset="0"/>
              </a:rPr>
              <a:t>cockinette</a:t>
            </a:r>
            <a:endParaRPr lang="fr-FR" dirty="0">
              <a:ln>
                <a:solidFill>
                  <a:schemeClr val="tx1"/>
                </a:solidFill>
              </a:ln>
              <a:solidFill>
                <a:srgbClr val="FFFF00"/>
              </a:solidFill>
              <a:latin typeface="Permanent Marker" pitchFamily="2" charset="0"/>
              <a:ea typeface="Permanent Marker" pitchFamily="2" charset="0"/>
            </a:endParaRPr>
          </a:p>
        </p:txBody>
      </p:sp>
      <p:sp>
        <p:nvSpPr>
          <p:cNvPr id="16" name="Rectangle 15"/>
          <p:cNvSpPr/>
          <p:nvPr/>
        </p:nvSpPr>
        <p:spPr>
          <a:xfrm>
            <a:off x="5442912" y="3790186"/>
            <a:ext cx="1740418" cy="375552"/>
          </a:xfrm>
          <a:prstGeom prst="rect">
            <a:avLst/>
          </a:prstGeom>
        </p:spPr>
        <p:txBody>
          <a:bodyPr wrap="none" lIns="82360" tIns="41180" rIns="82360" bIns="41180">
            <a:spAutoFit/>
          </a:bodyPr>
          <a:lstStyle/>
          <a:p>
            <a:r>
              <a:rPr lang="fr-FR" dirty="0" smtClean="0">
                <a:ln>
                  <a:solidFill>
                    <a:schemeClr val="tx1"/>
                  </a:solidFill>
                </a:ln>
                <a:solidFill>
                  <a:schemeClr val="bg1"/>
                </a:solidFill>
                <a:latin typeface="Permanent Marker" pitchFamily="2" charset="0"/>
                <a:ea typeface="Permanent Marker" pitchFamily="2" charset="0"/>
              </a:rPr>
              <a:t>Participation</a:t>
            </a:r>
            <a:endParaRPr lang="fr-FR" dirty="0">
              <a:ln>
                <a:solidFill>
                  <a:schemeClr val="tx1"/>
                </a:solidFill>
              </a:ln>
              <a:solidFill>
                <a:schemeClr val="bg1"/>
              </a:solidFill>
            </a:endParaRPr>
          </a:p>
        </p:txBody>
      </p:sp>
      <p:sp>
        <p:nvSpPr>
          <p:cNvPr id="17" name="Rectangle 16"/>
          <p:cNvSpPr/>
          <p:nvPr/>
        </p:nvSpPr>
        <p:spPr>
          <a:xfrm>
            <a:off x="547264" y="2160439"/>
            <a:ext cx="2701628" cy="1634480"/>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19" name="Rectangle à coins arrondis 18"/>
          <p:cNvSpPr/>
          <p:nvPr/>
        </p:nvSpPr>
        <p:spPr>
          <a:xfrm>
            <a:off x="723463" y="2448471"/>
            <a:ext cx="1808083" cy="1440000"/>
          </a:xfrm>
          <a:prstGeom prst="round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9"/>
                                        </p:tgtEl>
                                        <p:attrNameLst>
                                          <p:attrName>style.visibility</p:attrName>
                                        </p:attrNameLst>
                                      </p:cBhvr>
                                      <p:to>
                                        <p:strVal val="visible"/>
                                      </p:to>
                                    </p:set>
                                    <p:anim to="" calcmode="lin" valueType="num">
                                      <p:cBhvr>
                                        <p:cTn id="15" dur="1" fill="hold"/>
                                        <p:tgtEl>
                                          <p:spTgt spid="19"/>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childTnLst>
                          </p:cTn>
                        </p:par>
                        <p:par>
                          <p:cTn id="32" fill="hold">
                            <p:stCondLst>
                              <p:cond delay="14000"/>
                            </p:stCondLst>
                            <p:childTnLst>
                              <p:par>
                                <p:cTn id="33" presetID="24" presetClass="entr" presetSubtype="0" fill="hold" nodeType="afterEffect">
                                  <p:stCondLst>
                                    <p:cond delay="2000"/>
                                  </p:stCondLst>
                                  <p:childTnLst>
                                    <p:set>
                                      <p:cBhvr>
                                        <p:cTn id="34" dur="1" fill="hold">
                                          <p:stCondLst>
                                            <p:cond delay="0"/>
                                          </p:stCondLst>
                                        </p:cTn>
                                        <p:tgtEl>
                                          <p:spTgt spid="13"/>
                                        </p:tgtEl>
                                        <p:attrNameLst>
                                          <p:attrName>style.visibility</p:attrName>
                                        </p:attrNameLst>
                                      </p:cBhvr>
                                      <p:to>
                                        <p:strVal val="visible"/>
                                      </p:to>
                                    </p:set>
                                    <p:anim to="" calcmode="lin" valueType="num">
                                      <p:cBhvr>
                                        <p:cTn id="35" dur="1" fill="hold"/>
                                        <p:tgtEl>
                                          <p:spTgt spid="13"/>
                                        </p:tgtEl>
                                        <p:attrNameLst>
                                          <p:attrName/>
                                        </p:attrNameLst>
                                      </p:cBhvr>
                                    </p:anim>
                                  </p:childTnLst>
                                </p:cTn>
                              </p:par>
                              <p:par>
                                <p:cTn id="36" presetID="24" presetClass="entr" presetSubtype="0" fill="hold" grpId="0" nodeType="withEffect">
                                  <p:stCondLst>
                                    <p:cond delay="2000"/>
                                  </p:stCondLst>
                                  <p:childTnLst>
                                    <p:set>
                                      <p:cBhvr>
                                        <p:cTn id="37" dur="1" fill="hold">
                                          <p:stCondLst>
                                            <p:cond delay="0"/>
                                          </p:stCondLst>
                                        </p:cTn>
                                        <p:tgtEl>
                                          <p:spTgt spid="15"/>
                                        </p:tgtEl>
                                        <p:attrNameLst>
                                          <p:attrName>style.visibility</p:attrName>
                                        </p:attrNameLst>
                                      </p:cBhvr>
                                      <p:to>
                                        <p:strVal val="visible"/>
                                      </p:to>
                                    </p:set>
                                    <p:anim to="" calcmode="lin" valueType="num">
                                      <p:cBhvr>
                                        <p:cTn id="38" dur="1" fill="hold"/>
                                        <p:tgtEl>
                                          <p:spTgt spid="15"/>
                                        </p:tgtEl>
                                        <p:attrNameLst>
                                          <p:attrName/>
                                        </p:attrNameLst>
                                      </p:cBhvr>
                                    </p:anim>
                                  </p:childTnLst>
                                </p:cTn>
                              </p:par>
                            </p:childTnLst>
                          </p:cTn>
                        </p:par>
                        <p:par>
                          <p:cTn id="39" fill="hold">
                            <p:stCondLst>
                              <p:cond delay="160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par>
                                <p:cTn id="43" presetID="24" presetClass="entr" presetSubtype="0" fill="hold" grpId="0" nodeType="withEffect">
                                  <p:stCondLst>
                                    <p:cond delay="2000"/>
                                  </p:stCondLst>
                                  <p:childTnLst>
                                    <p:set>
                                      <p:cBhvr>
                                        <p:cTn id="44" dur="1" fill="hold">
                                          <p:stCondLst>
                                            <p:cond delay="0"/>
                                          </p:stCondLst>
                                        </p:cTn>
                                        <p:tgtEl>
                                          <p:spTgt spid="7"/>
                                        </p:tgtEl>
                                        <p:attrNameLst>
                                          <p:attrName>style.visibility</p:attrName>
                                        </p:attrNameLst>
                                      </p:cBhvr>
                                      <p:to>
                                        <p:strVal val="visible"/>
                                      </p:to>
                                    </p:set>
                                    <p:anim to="" calcmode="lin" valueType="num">
                                      <p:cBhvr>
                                        <p:cTn id="45" dur="1" fill="hold"/>
                                        <p:tgtEl>
                                          <p:spTgt spid="7"/>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8"/>
                                        </p:tgtEl>
                                        <p:attrNameLst>
                                          <p:attrName>style.visibility</p:attrName>
                                        </p:attrNameLst>
                                      </p:cBhvr>
                                      <p:to>
                                        <p:strVal val="visible"/>
                                      </p:to>
                                    </p:set>
                                    <p:anim to="" calcmode="lin" valueType="num">
                                      <p:cBhvr>
                                        <p:cTn id="48"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P spid="19" grpId="0" animBg="1"/>
    </p:bldLst>
  </p:timing>
</p:sld>
</file>

<file path=ppt/theme/theme1.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3258</TotalTime>
  <Words>78</Words>
  <Application>Microsoft Office PowerPoint</Application>
  <PresentationFormat>Personnalisé</PresentationFormat>
  <Paragraphs>25</Paragraphs>
  <Slides>36</Slides>
  <Notes>2</Notes>
  <HiddenSlides>0</HiddenSlides>
  <MMClips>1</MMClips>
  <ScaleCrop>false</ScaleCrop>
  <HeadingPairs>
    <vt:vector size="4" baseType="variant">
      <vt:variant>
        <vt:lpstr>Thème</vt:lpstr>
      </vt:variant>
      <vt:variant>
        <vt:i4>2</vt:i4>
      </vt:variant>
      <vt:variant>
        <vt:lpstr>Titres des diapositives</vt:lpstr>
      </vt:variant>
      <vt:variant>
        <vt:i4>36</vt:i4>
      </vt:variant>
    </vt:vector>
  </HeadingPairs>
  <TitlesOfParts>
    <vt:vector size="38" baseType="lpstr">
      <vt:lpstr>11_Thème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457</cp:revision>
  <dcterms:created xsi:type="dcterms:W3CDTF">2020-05-12T17:47:43Z</dcterms:created>
  <dcterms:modified xsi:type="dcterms:W3CDTF">2025-09-06T19:49:08Z</dcterms:modified>
</cp:coreProperties>
</file>