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4080" r:id="rId2"/>
  </p:sldMasterIdLst>
  <p:notesMasterIdLst>
    <p:notesMasterId r:id="rId38"/>
  </p:notesMasterIdLst>
  <p:sldIdLst>
    <p:sldId id="426" r:id="rId3"/>
    <p:sldId id="464" r:id="rId4"/>
    <p:sldId id="465" r:id="rId5"/>
    <p:sldId id="466" r:id="rId6"/>
    <p:sldId id="467" r:id="rId7"/>
    <p:sldId id="468" r:id="rId8"/>
    <p:sldId id="469" r:id="rId9"/>
    <p:sldId id="470" r:id="rId10"/>
    <p:sldId id="471" r:id="rId11"/>
    <p:sldId id="472" r:id="rId12"/>
    <p:sldId id="473" r:id="rId13"/>
    <p:sldId id="474" r:id="rId14"/>
    <p:sldId id="475" r:id="rId15"/>
    <p:sldId id="476" r:id="rId16"/>
    <p:sldId id="477" r:id="rId17"/>
    <p:sldId id="478" r:id="rId18"/>
    <p:sldId id="479" r:id="rId19"/>
    <p:sldId id="480" r:id="rId20"/>
    <p:sldId id="481" r:id="rId21"/>
    <p:sldId id="493" r:id="rId22"/>
    <p:sldId id="494" r:id="rId23"/>
    <p:sldId id="495" r:id="rId24"/>
    <p:sldId id="463" r:id="rId25"/>
    <p:sldId id="482" r:id="rId26"/>
    <p:sldId id="483" r:id="rId27"/>
    <p:sldId id="484" r:id="rId28"/>
    <p:sldId id="485" r:id="rId29"/>
    <p:sldId id="486" r:id="rId30"/>
    <p:sldId id="487" r:id="rId31"/>
    <p:sldId id="488" r:id="rId32"/>
    <p:sldId id="489" r:id="rId33"/>
    <p:sldId id="490" r:id="rId34"/>
    <p:sldId id="491" r:id="rId35"/>
    <p:sldId id="492" r:id="rId36"/>
    <p:sldId id="390" r:id="rId37"/>
  </p:sldIdLst>
  <p:sldSz cx="7812088" cy="5761038"/>
  <p:notesSz cx="6858000" cy="9144000"/>
  <p:defaultText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defaultTextStyle>
  <p:modifyVerifier cryptProviderType="rsaFull" cryptAlgorithmClass="hash" cryptAlgorithmType="typeAny" cryptAlgorithmSid="4" spinCount="100000" saltData="vex20SplB0AN/ejQUzZDvg==" hashData="3M8iqq/Vo2v77Sx6QN3mm0t1hM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86387" autoAdjust="0"/>
  </p:normalViewPr>
  <p:slideViewPr>
    <p:cSldViewPr>
      <p:cViewPr varScale="1">
        <p:scale>
          <a:sx n="83" d="100"/>
          <a:sy n="83" d="100"/>
        </p:scale>
        <p:origin x="-768" y="-72"/>
      </p:cViewPr>
      <p:guideLst>
        <p:guide orient="horz" pos="1815"/>
        <p:guide pos="2462"/>
      </p:guideLst>
    </p:cSldViewPr>
  </p:slideViewPr>
  <p:outlineViewPr>
    <p:cViewPr>
      <p:scale>
        <a:sx n="33" d="100"/>
        <a:sy n="33" d="100"/>
      </p:scale>
      <p:origin x="25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B0814E-820B-45B0-A404-4C981F2B1F66}" type="datetimeFigureOut">
              <a:rPr lang="fr-FR" smtClean="0"/>
              <a:pPr/>
              <a:t>06/09/2025</a:t>
            </a:fld>
            <a:endParaRPr lang="fr-FR"/>
          </a:p>
        </p:txBody>
      </p:sp>
      <p:sp>
        <p:nvSpPr>
          <p:cNvPr id="4" name="Espace réservé de l'image des diapositives 3"/>
          <p:cNvSpPr>
            <a:spLocks noGrp="1" noRot="1" noChangeAspect="1"/>
          </p:cNvSpPr>
          <p:nvPr>
            <p:ph type="sldImg" idx="2"/>
          </p:nvPr>
        </p:nvSpPr>
        <p:spPr>
          <a:xfrm>
            <a:off x="1104900" y="685800"/>
            <a:ext cx="46482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B33B90-1CBB-4A10-A548-B8460DCC399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3600" rtl="0" eaLnBrk="1" latinLnBrk="0" hangingPunct="1">
      <a:defRPr sz="1100" kern="1200">
        <a:solidFill>
          <a:schemeClr val="tx1"/>
        </a:solidFill>
        <a:latin typeface="+mn-lt"/>
        <a:ea typeface="+mn-ea"/>
        <a:cs typeface="+mn-cs"/>
      </a:defRPr>
    </a:lvl1pPr>
    <a:lvl2pPr marL="411800" algn="l" defTabSz="823600" rtl="0" eaLnBrk="1" latinLnBrk="0" hangingPunct="1">
      <a:defRPr sz="1100" kern="1200">
        <a:solidFill>
          <a:schemeClr val="tx1"/>
        </a:solidFill>
        <a:latin typeface="+mn-lt"/>
        <a:ea typeface="+mn-ea"/>
        <a:cs typeface="+mn-cs"/>
      </a:defRPr>
    </a:lvl2pPr>
    <a:lvl3pPr marL="823600" algn="l" defTabSz="823600" rtl="0" eaLnBrk="1" latinLnBrk="0" hangingPunct="1">
      <a:defRPr sz="1100" kern="1200">
        <a:solidFill>
          <a:schemeClr val="tx1"/>
        </a:solidFill>
        <a:latin typeface="+mn-lt"/>
        <a:ea typeface="+mn-ea"/>
        <a:cs typeface="+mn-cs"/>
      </a:defRPr>
    </a:lvl3pPr>
    <a:lvl4pPr marL="1235399" algn="l" defTabSz="823600" rtl="0" eaLnBrk="1" latinLnBrk="0" hangingPunct="1">
      <a:defRPr sz="1100" kern="1200">
        <a:solidFill>
          <a:schemeClr val="tx1"/>
        </a:solidFill>
        <a:latin typeface="+mn-lt"/>
        <a:ea typeface="+mn-ea"/>
        <a:cs typeface="+mn-cs"/>
      </a:defRPr>
    </a:lvl4pPr>
    <a:lvl5pPr marL="1647198" algn="l" defTabSz="823600" rtl="0" eaLnBrk="1" latinLnBrk="0" hangingPunct="1">
      <a:defRPr sz="1100" kern="1200">
        <a:solidFill>
          <a:schemeClr val="tx1"/>
        </a:solidFill>
        <a:latin typeface="+mn-lt"/>
        <a:ea typeface="+mn-ea"/>
        <a:cs typeface="+mn-cs"/>
      </a:defRPr>
    </a:lvl5pPr>
    <a:lvl6pPr marL="2058998" algn="l" defTabSz="823600" rtl="0" eaLnBrk="1" latinLnBrk="0" hangingPunct="1">
      <a:defRPr sz="1100" kern="1200">
        <a:solidFill>
          <a:schemeClr val="tx1"/>
        </a:solidFill>
        <a:latin typeface="+mn-lt"/>
        <a:ea typeface="+mn-ea"/>
        <a:cs typeface="+mn-cs"/>
      </a:defRPr>
    </a:lvl6pPr>
    <a:lvl7pPr marL="2470798" algn="l" defTabSz="823600" rtl="0" eaLnBrk="1" latinLnBrk="0" hangingPunct="1">
      <a:defRPr sz="1100" kern="1200">
        <a:solidFill>
          <a:schemeClr val="tx1"/>
        </a:solidFill>
        <a:latin typeface="+mn-lt"/>
        <a:ea typeface="+mn-ea"/>
        <a:cs typeface="+mn-cs"/>
      </a:defRPr>
    </a:lvl7pPr>
    <a:lvl8pPr marL="2882597" algn="l" defTabSz="823600" rtl="0" eaLnBrk="1" latinLnBrk="0" hangingPunct="1">
      <a:defRPr sz="1100" kern="1200">
        <a:solidFill>
          <a:schemeClr val="tx1"/>
        </a:solidFill>
        <a:latin typeface="+mn-lt"/>
        <a:ea typeface="+mn-ea"/>
        <a:cs typeface="+mn-cs"/>
      </a:defRPr>
    </a:lvl8pPr>
    <a:lvl9pPr marL="3294397" algn="l" defTabSz="82360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04900" y="685800"/>
            <a:ext cx="46482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4B33B90-1CBB-4A10-A548-B8460DCC3991}" type="slidenum">
              <a:rPr lang="fr-FR" smtClean="0"/>
              <a:pPr/>
              <a:t>23</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11" y="1789834"/>
            <a:ext cx="6640275"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71966" y="3264589"/>
            <a:ext cx="5468461" cy="1472264"/>
          </a:xfrm>
        </p:spPr>
        <p:txBody>
          <a:bodyPr/>
          <a:lstStyle>
            <a:lvl1pPr marL="0" indent="0" algn="ctr">
              <a:buNone/>
              <a:defRPr>
                <a:solidFill>
                  <a:schemeClr val="tx1">
                    <a:tint val="75000"/>
                  </a:schemeClr>
                </a:solidFill>
              </a:defRPr>
            </a:lvl1pPr>
            <a:lvl2pPr marL="490331" indent="0" algn="ctr">
              <a:buNone/>
              <a:defRPr>
                <a:solidFill>
                  <a:schemeClr val="tx1">
                    <a:tint val="75000"/>
                  </a:schemeClr>
                </a:solidFill>
              </a:defRPr>
            </a:lvl2pPr>
            <a:lvl3pPr marL="980651" indent="0" algn="ctr">
              <a:buNone/>
              <a:defRPr>
                <a:solidFill>
                  <a:schemeClr val="tx1">
                    <a:tint val="75000"/>
                  </a:schemeClr>
                </a:solidFill>
              </a:defRPr>
            </a:lvl3pPr>
            <a:lvl4pPr marL="1470974" indent="0" algn="ctr">
              <a:buNone/>
              <a:defRPr>
                <a:solidFill>
                  <a:schemeClr val="tx1">
                    <a:tint val="75000"/>
                  </a:schemeClr>
                </a:solidFill>
              </a:defRPr>
            </a:lvl4pPr>
            <a:lvl5pPr marL="1961297" indent="0" algn="ctr">
              <a:buNone/>
              <a:defRPr>
                <a:solidFill>
                  <a:schemeClr val="tx1">
                    <a:tint val="75000"/>
                  </a:schemeClr>
                </a:solidFill>
              </a:defRPr>
            </a:lvl5pPr>
            <a:lvl6pPr marL="2451623" indent="0" algn="ctr">
              <a:buNone/>
              <a:defRPr>
                <a:solidFill>
                  <a:schemeClr val="tx1">
                    <a:tint val="75000"/>
                  </a:schemeClr>
                </a:solidFill>
              </a:defRPr>
            </a:lvl6pPr>
            <a:lvl7pPr marL="2941951" indent="0" algn="ctr">
              <a:buNone/>
              <a:defRPr>
                <a:solidFill>
                  <a:schemeClr val="tx1">
                    <a:tint val="75000"/>
                  </a:schemeClr>
                </a:solidFill>
              </a:defRPr>
            </a:lvl7pPr>
            <a:lvl8pPr marL="3432273" indent="0" algn="ctr">
              <a:buNone/>
              <a:defRPr>
                <a:solidFill>
                  <a:schemeClr val="tx1">
                    <a:tint val="75000"/>
                  </a:schemeClr>
                </a:solidFill>
              </a:defRPr>
            </a:lvl8pPr>
            <a:lvl9pPr marL="3922599"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06" y="3702056"/>
            <a:ext cx="6640275" cy="1144206"/>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7106" y="2441782"/>
            <a:ext cx="6640275" cy="1260227"/>
          </a:xfrm>
        </p:spPr>
        <p:txBody>
          <a:bodyPr anchor="b"/>
          <a:lstStyle>
            <a:lvl1pPr marL="0" indent="0">
              <a:buNone/>
              <a:defRPr sz="2200">
                <a:solidFill>
                  <a:schemeClr val="tx1">
                    <a:tint val="75000"/>
                  </a:schemeClr>
                </a:solidFill>
              </a:defRPr>
            </a:lvl1pPr>
            <a:lvl2pPr marL="490331" indent="0">
              <a:buNone/>
              <a:defRPr sz="1900">
                <a:solidFill>
                  <a:schemeClr val="tx1">
                    <a:tint val="75000"/>
                  </a:schemeClr>
                </a:solidFill>
              </a:defRPr>
            </a:lvl2pPr>
            <a:lvl3pPr marL="980651" indent="0">
              <a:buNone/>
              <a:defRPr sz="1700">
                <a:solidFill>
                  <a:schemeClr val="tx1">
                    <a:tint val="75000"/>
                  </a:schemeClr>
                </a:solidFill>
              </a:defRPr>
            </a:lvl3pPr>
            <a:lvl4pPr marL="1470974" indent="0">
              <a:buNone/>
              <a:defRPr sz="1500">
                <a:solidFill>
                  <a:schemeClr val="tx1">
                    <a:tint val="75000"/>
                  </a:schemeClr>
                </a:solidFill>
              </a:defRPr>
            </a:lvl4pPr>
            <a:lvl5pPr marL="1961297" indent="0">
              <a:buNone/>
              <a:defRPr sz="1500">
                <a:solidFill>
                  <a:schemeClr val="tx1">
                    <a:tint val="75000"/>
                  </a:schemeClr>
                </a:solidFill>
              </a:defRPr>
            </a:lvl5pPr>
            <a:lvl6pPr marL="2451623" indent="0">
              <a:buNone/>
              <a:defRPr sz="1500">
                <a:solidFill>
                  <a:schemeClr val="tx1">
                    <a:tint val="75000"/>
                  </a:schemeClr>
                </a:solidFill>
              </a:defRPr>
            </a:lvl6pPr>
            <a:lvl7pPr marL="2941951" indent="0">
              <a:buNone/>
              <a:defRPr sz="1500">
                <a:solidFill>
                  <a:schemeClr val="tx1">
                    <a:tint val="75000"/>
                  </a:schemeClr>
                </a:solidFill>
              </a:defRPr>
            </a:lvl7pPr>
            <a:lvl8pPr marL="3432273" indent="0">
              <a:buNone/>
              <a:defRPr sz="1500">
                <a:solidFill>
                  <a:schemeClr val="tx1">
                    <a:tint val="75000"/>
                  </a:schemeClr>
                </a:solidFill>
              </a:defRPr>
            </a:lvl8pPr>
            <a:lvl9pPr marL="3922599"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9072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71152" y="1344395"/>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90629" y="1289576"/>
            <a:ext cx="3451696"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90629" y="1827000"/>
            <a:ext cx="3451696"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68554" y="1289576"/>
            <a:ext cx="3453052" cy="537430"/>
          </a:xfrm>
        </p:spPr>
        <p:txBody>
          <a:bodyPr anchor="b"/>
          <a:lstStyle>
            <a:lvl1pPr marL="0" indent="0">
              <a:buNone/>
              <a:defRPr sz="2600" b="1"/>
            </a:lvl1pPr>
            <a:lvl2pPr marL="490331" indent="0">
              <a:buNone/>
              <a:defRPr sz="2200" b="1"/>
            </a:lvl2pPr>
            <a:lvl3pPr marL="980651" indent="0">
              <a:buNone/>
              <a:defRPr sz="1900" b="1"/>
            </a:lvl3pPr>
            <a:lvl4pPr marL="1470974" indent="0">
              <a:buNone/>
              <a:defRPr sz="1700" b="1"/>
            </a:lvl4pPr>
            <a:lvl5pPr marL="1961297" indent="0">
              <a:buNone/>
              <a:defRPr sz="1700" b="1"/>
            </a:lvl5pPr>
            <a:lvl6pPr marL="2451623" indent="0">
              <a:buNone/>
              <a:defRPr sz="1700" b="1"/>
            </a:lvl6pPr>
            <a:lvl7pPr marL="2941951" indent="0">
              <a:buNone/>
              <a:defRPr sz="1700" b="1"/>
            </a:lvl7pPr>
            <a:lvl8pPr marL="3432273" indent="0">
              <a:buNone/>
              <a:defRPr sz="1700" b="1"/>
            </a:lvl8pPr>
            <a:lvl9pPr marL="3922599"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68554" y="1827000"/>
            <a:ext cx="3453052" cy="3319264"/>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18" y="229555"/>
            <a:ext cx="2570122"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54336" y="229428"/>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90618" y="1205551"/>
            <a:ext cx="2570122" cy="3940710"/>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53" y="4032781"/>
            <a:ext cx="4687253" cy="476086"/>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31253" y="514956"/>
            <a:ext cx="4687253" cy="3456623"/>
          </a:xfrm>
        </p:spPr>
        <p:txBody>
          <a:bodyPr/>
          <a:lstStyle>
            <a:lvl1pPr marL="0" indent="0">
              <a:buNone/>
              <a:defRPr sz="3400"/>
            </a:lvl1pPr>
            <a:lvl2pPr marL="490331" indent="0">
              <a:buNone/>
              <a:defRPr sz="3000"/>
            </a:lvl2pPr>
            <a:lvl3pPr marL="980651" indent="0">
              <a:buNone/>
              <a:defRPr sz="2600"/>
            </a:lvl3pPr>
            <a:lvl4pPr marL="1470974" indent="0">
              <a:buNone/>
              <a:defRPr sz="2200"/>
            </a:lvl4pPr>
            <a:lvl5pPr marL="1961297" indent="0">
              <a:buNone/>
              <a:defRPr sz="2200"/>
            </a:lvl5pPr>
            <a:lvl6pPr marL="2451623" indent="0">
              <a:buNone/>
              <a:defRPr sz="2200"/>
            </a:lvl6pPr>
            <a:lvl7pPr marL="2941951" indent="0">
              <a:buNone/>
              <a:defRPr sz="2200"/>
            </a:lvl7pPr>
            <a:lvl8pPr marL="3432273" indent="0">
              <a:buNone/>
              <a:defRPr sz="2200"/>
            </a:lvl8pPr>
            <a:lvl9pPr marL="3922599" indent="0">
              <a:buNone/>
              <a:defRPr sz="2200"/>
            </a:lvl9pPr>
          </a:lstStyle>
          <a:p>
            <a:endParaRPr lang="fr-FR"/>
          </a:p>
        </p:txBody>
      </p:sp>
      <p:sp>
        <p:nvSpPr>
          <p:cNvPr id="4" name="Espace réservé du texte 3"/>
          <p:cNvSpPr>
            <a:spLocks noGrp="1"/>
          </p:cNvSpPr>
          <p:nvPr>
            <p:ph type="body" sz="half" idx="2"/>
          </p:nvPr>
        </p:nvSpPr>
        <p:spPr>
          <a:xfrm>
            <a:off x="1531253" y="4508825"/>
            <a:ext cx="4687253" cy="676121"/>
          </a:xfrm>
        </p:spPr>
        <p:txBody>
          <a:bodyPr/>
          <a:lstStyle>
            <a:lvl1pPr marL="0" indent="0">
              <a:buNone/>
              <a:defRPr sz="1500"/>
            </a:lvl1pPr>
            <a:lvl2pPr marL="490331" indent="0">
              <a:buNone/>
              <a:defRPr sz="1400"/>
            </a:lvl2pPr>
            <a:lvl3pPr marL="980651" indent="0">
              <a:buNone/>
              <a:defRPr sz="1100"/>
            </a:lvl3pPr>
            <a:lvl4pPr marL="1470974" indent="0">
              <a:buNone/>
              <a:defRPr sz="1000"/>
            </a:lvl4pPr>
            <a:lvl5pPr marL="1961297" indent="0">
              <a:buNone/>
              <a:defRPr sz="1000"/>
            </a:lvl5pPr>
            <a:lvl6pPr marL="2451623" indent="0">
              <a:buNone/>
              <a:defRPr sz="1000"/>
            </a:lvl6pPr>
            <a:lvl7pPr marL="2941951" indent="0">
              <a:buNone/>
              <a:defRPr sz="1000"/>
            </a:lvl7pPr>
            <a:lvl8pPr marL="3432273" indent="0">
              <a:buNone/>
              <a:defRPr sz="1000"/>
            </a:lvl8pPr>
            <a:lvl9pPr marL="3922599"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892" y="230762"/>
            <a:ext cx="1757718"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90627" y="230762"/>
            <a:ext cx="514295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585933" y="1789677"/>
            <a:ext cx="6640275"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171816" y="3264612"/>
            <a:ext cx="5468461" cy="1472265"/>
          </a:xfrm>
        </p:spPr>
        <p:txBody>
          <a:bodyPr/>
          <a:lstStyle>
            <a:lvl1pPr marL="0" indent="0" algn="ctr">
              <a:buNone/>
              <a:defRPr>
                <a:solidFill>
                  <a:schemeClr val="tx1">
                    <a:tint val="75000"/>
                  </a:schemeClr>
                </a:solidFill>
              </a:defRPr>
            </a:lvl1pPr>
            <a:lvl2pPr marL="489260" indent="0" algn="ctr">
              <a:buNone/>
              <a:defRPr>
                <a:solidFill>
                  <a:schemeClr val="tx1">
                    <a:tint val="75000"/>
                  </a:schemeClr>
                </a:solidFill>
              </a:defRPr>
            </a:lvl2pPr>
            <a:lvl3pPr marL="978518" indent="0" algn="ctr">
              <a:buNone/>
              <a:defRPr>
                <a:solidFill>
                  <a:schemeClr val="tx1">
                    <a:tint val="75000"/>
                  </a:schemeClr>
                </a:solidFill>
              </a:defRPr>
            </a:lvl3pPr>
            <a:lvl4pPr marL="1467778" indent="0" algn="ctr">
              <a:buNone/>
              <a:defRPr>
                <a:solidFill>
                  <a:schemeClr val="tx1">
                    <a:tint val="75000"/>
                  </a:schemeClr>
                </a:solidFill>
              </a:defRPr>
            </a:lvl4pPr>
            <a:lvl5pPr marL="1957037" indent="0" algn="ctr">
              <a:buNone/>
              <a:defRPr>
                <a:solidFill>
                  <a:schemeClr val="tx1">
                    <a:tint val="75000"/>
                  </a:schemeClr>
                </a:solidFill>
              </a:defRPr>
            </a:lvl5pPr>
            <a:lvl6pPr marL="2446296" indent="0" algn="ctr">
              <a:buNone/>
              <a:defRPr>
                <a:solidFill>
                  <a:schemeClr val="tx1">
                    <a:tint val="75000"/>
                  </a:schemeClr>
                </a:solidFill>
              </a:defRPr>
            </a:lvl6pPr>
            <a:lvl7pPr marL="2935555" indent="0" algn="ctr">
              <a:buNone/>
              <a:defRPr>
                <a:solidFill>
                  <a:schemeClr val="tx1">
                    <a:tint val="75000"/>
                  </a:schemeClr>
                </a:solidFill>
              </a:defRPr>
            </a:lvl7pPr>
            <a:lvl8pPr marL="3424814" indent="0" algn="ctr">
              <a:buNone/>
              <a:defRPr>
                <a:solidFill>
                  <a:schemeClr val="tx1">
                    <a:tint val="75000"/>
                  </a:schemeClr>
                </a:solidFill>
              </a:defRPr>
            </a:lvl8pPr>
            <a:lvl9pPr marL="391407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17122" y="3702021"/>
            <a:ext cx="6640275" cy="1144207"/>
          </a:xfrm>
        </p:spPr>
        <p:txBody>
          <a:bodyPr anchor="t"/>
          <a:lstStyle>
            <a:lvl1pPr algn="l">
              <a:defRPr sz="43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17122" y="2441793"/>
            <a:ext cx="6640275" cy="1260227"/>
          </a:xfrm>
        </p:spPr>
        <p:txBody>
          <a:bodyPr anchor="b"/>
          <a:lstStyle>
            <a:lvl1pPr marL="0" indent="0">
              <a:buNone/>
              <a:defRPr sz="2200">
                <a:solidFill>
                  <a:schemeClr val="tx1">
                    <a:tint val="75000"/>
                  </a:schemeClr>
                </a:solidFill>
              </a:defRPr>
            </a:lvl1pPr>
            <a:lvl2pPr marL="489260" indent="0">
              <a:buNone/>
              <a:defRPr sz="1900">
                <a:solidFill>
                  <a:schemeClr val="tx1">
                    <a:tint val="75000"/>
                  </a:schemeClr>
                </a:solidFill>
              </a:defRPr>
            </a:lvl2pPr>
            <a:lvl3pPr marL="978518" indent="0">
              <a:buNone/>
              <a:defRPr sz="1700">
                <a:solidFill>
                  <a:schemeClr val="tx1">
                    <a:tint val="75000"/>
                  </a:schemeClr>
                </a:solidFill>
              </a:defRPr>
            </a:lvl3pPr>
            <a:lvl4pPr marL="1467778" indent="0">
              <a:buNone/>
              <a:defRPr sz="1500">
                <a:solidFill>
                  <a:schemeClr val="tx1">
                    <a:tint val="75000"/>
                  </a:schemeClr>
                </a:solidFill>
              </a:defRPr>
            </a:lvl4pPr>
            <a:lvl5pPr marL="1957037" indent="0">
              <a:buNone/>
              <a:defRPr sz="1500">
                <a:solidFill>
                  <a:schemeClr val="tx1">
                    <a:tint val="75000"/>
                  </a:schemeClr>
                </a:solidFill>
              </a:defRPr>
            </a:lvl5pPr>
            <a:lvl6pPr marL="2446296" indent="0">
              <a:buNone/>
              <a:defRPr sz="1500">
                <a:solidFill>
                  <a:schemeClr val="tx1">
                    <a:tint val="75000"/>
                  </a:schemeClr>
                </a:solidFill>
              </a:defRPr>
            </a:lvl6pPr>
            <a:lvl7pPr marL="2935555" indent="0">
              <a:buNone/>
              <a:defRPr sz="1500">
                <a:solidFill>
                  <a:schemeClr val="tx1">
                    <a:tint val="75000"/>
                  </a:schemeClr>
                </a:solidFill>
              </a:defRPr>
            </a:lvl7pPr>
            <a:lvl8pPr marL="3424814" indent="0">
              <a:buNone/>
              <a:defRPr sz="1500">
                <a:solidFill>
                  <a:schemeClr val="tx1">
                    <a:tint val="75000"/>
                  </a:schemeClr>
                </a:solidFill>
              </a:defRPr>
            </a:lvl8pPr>
            <a:lvl9pPr marL="3914073"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390622"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3971151" y="1344266"/>
            <a:ext cx="3450340" cy="3802019"/>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390622" y="1289583"/>
            <a:ext cx="3451695"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390622" y="1827021"/>
            <a:ext cx="3451695"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3968452" y="1289583"/>
            <a:ext cx="3453051" cy="537430"/>
          </a:xfrm>
        </p:spPr>
        <p:txBody>
          <a:bodyPr anchor="b"/>
          <a:lstStyle>
            <a:lvl1pPr marL="0" indent="0">
              <a:buNone/>
              <a:defRPr sz="2600" b="1"/>
            </a:lvl1pPr>
            <a:lvl2pPr marL="489260" indent="0">
              <a:buNone/>
              <a:defRPr sz="2200" b="1"/>
            </a:lvl2pPr>
            <a:lvl3pPr marL="978518" indent="0">
              <a:buNone/>
              <a:defRPr sz="1900" b="1"/>
            </a:lvl3pPr>
            <a:lvl4pPr marL="1467778" indent="0">
              <a:buNone/>
              <a:defRPr sz="1700" b="1"/>
            </a:lvl4pPr>
            <a:lvl5pPr marL="1957037" indent="0">
              <a:buNone/>
              <a:defRPr sz="1700" b="1"/>
            </a:lvl5pPr>
            <a:lvl6pPr marL="2446296" indent="0">
              <a:buNone/>
              <a:defRPr sz="1700" b="1"/>
            </a:lvl6pPr>
            <a:lvl7pPr marL="2935555" indent="0">
              <a:buNone/>
              <a:defRPr sz="1700" b="1"/>
            </a:lvl7pPr>
            <a:lvl8pPr marL="3424814" indent="0">
              <a:buNone/>
              <a:defRPr sz="1700" b="1"/>
            </a:lvl8pPr>
            <a:lvl9pPr marL="3914073"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3968452" y="1827021"/>
            <a:ext cx="3453051" cy="3319265"/>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390632" y="229396"/>
            <a:ext cx="2570123" cy="976176"/>
          </a:xfrm>
        </p:spPr>
        <p:txBody>
          <a:bodyPr anchor="b"/>
          <a:lstStyle>
            <a:lvl1pPr algn="l">
              <a:defRPr sz="2200" b="1"/>
            </a:lvl1pPr>
          </a:lstStyle>
          <a:p>
            <a:r>
              <a:rPr lang="fr-FR" smtClean="0"/>
              <a:t>Cliquez pour modifier le style du titre</a:t>
            </a:r>
            <a:endParaRPr lang="fr-FR"/>
          </a:p>
        </p:txBody>
      </p:sp>
      <p:sp>
        <p:nvSpPr>
          <p:cNvPr id="3" name="Espace réservé du contenu 2"/>
          <p:cNvSpPr>
            <a:spLocks noGrp="1"/>
          </p:cNvSpPr>
          <p:nvPr>
            <p:ph idx="1"/>
          </p:nvPr>
        </p:nvSpPr>
        <p:spPr>
          <a:xfrm>
            <a:off x="3054328" y="229379"/>
            <a:ext cx="4367175" cy="4916886"/>
          </a:xfrm>
        </p:spPr>
        <p:txBody>
          <a:bodyPr/>
          <a:lstStyle>
            <a:lvl1pPr>
              <a:defRPr sz="34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390632" y="1205568"/>
            <a:ext cx="2570123" cy="3940710"/>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531243" y="4032730"/>
            <a:ext cx="4687253" cy="476087"/>
          </a:xfrm>
        </p:spPr>
        <p:txBody>
          <a:bodyPr anchor="b"/>
          <a:lstStyle>
            <a:lvl1pPr algn="l">
              <a:defRPr sz="22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531243" y="514786"/>
            <a:ext cx="4687253" cy="3456623"/>
          </a:xfrm>
        </p:spPr>
        <p:txBody>
          <a:bodyPr/>
          <a:lstStyle>
            <a:lvl1pPr marL="0" indent="0">
              <a:buNone/>
              <a:defRPr sz="3400"/>
            </a:lvl1pPr>
            <a:lvl2pPr marL="489260" indent="0">
              <a:buNone/>
              <a:defRPr sz="3000"/>
            </a:lvl2pPr>
            <a:lvl3pPr marL="978518" indent="0">
              <a:buNone/>
              <a:defRPr sz="2600"/>
            </a:lvl3pPr>
            <a:lvl4pPr marL="1467778" indent="0">
              <a:buNone/>
              <a:defRPr sz="2200"/>
            </a:lvl4pPr>
            <a:lvl5pPr marL="1957037" indent="0">
              <a:buNone/>
              <a:defRPr sz="2200"/>
            </a:lvl5pPr>
            <a:lvl6pPr marL="2446296" indent="0">
              <a:buNone/>
              <a:defRPr sz="2200"/>
            </a:lvl6pPr>
            <a:lvl7pPr marL="2935555" indent="0">
              <a:buNone/>
              <a:defRPr sz="2200"/>
            </a:lvl7pPr>
            <a:lvl8pPr marL="3424814" indent="0">
              <a:buNone/>
              <a:defRPr sz="2200"/>
            </a:lvl8pPr>
            <a:lvl9pPr marL="3914073" indent="0">
              <a:buNone/>
              <a:defRPr sz="2200"/>
            </a:lvl9pPr>
          </a:lstStyle>
          <a:p>
            <a:endParaRPr lang="fr-FR"/>
          </a:p>
        </p:txBody>
      </p:sp>
      <p:sp>
        <p:nvSpPr>
          <p:cNvPr id="4" name="Espace réservé du texte 3"/>
          <p:cNvSpPr>
            <a:spLocks noGrp="1"/>
          </p:cNvSpPr>
          <p:nvPr>
            <p:ph type="body" sz="half" idx="2"/>
          </p:nvPr>
        </p:nvSpPr>
        <p:spPr>
          <a:xfrm>
            <a:off x="1531243" y="4508817"/>
            <a:ext cx="4687253" cy="676121"/>
          </a:xfrm>
        </p:spPr>
        <p:txBody>
          <a:bodyPr/>
          <a:lstStyle>
            <a:lvl1pPr marL="0" indent="0">
              <a:buNone/>
              <a:defRPr sz="1500"/>
            </a:lvl1pPr>
            <a:lvl2pPr marL="489260" indent="0">
              <a:buNone/>
              <a:defRPr sz="1300"/>
            </a:lvl2pPr>
            <a:lvl3pPr marL="978518" indent="0">
              <a:buNone/>
              <a:defRPr sz="1100"/>
            </a:lvl3pPr>
            <a:lvl4pPr marL="1467778" indent="0">
              <a:buNone/>
              <a:defRPr sz="1000"/>
            </a:lvl4pPr>
            <a:lvl5pPr marL="1957037" indent="0">
              <a:buNone/>
              <a:defRPr sz="1000"/>
            </a:lvl5pPr>
            <a:lvl6pPr marL="2446296" indent="0">
              <a:buNone/>
              <a:defRPr sz="1000"/>
            </a:lvl6pPr>
            <a:lvl7pPr marL="2935555" indent="0">
              <a:buNone/>
              <a:defRPr sz="1000"/>
            </a:lvl7pPr>
            <a:lvl8pPr marL="3424814" indent="0">
              <a:buNone/>
              <a:defRPr sz="1000"/>
            </a:lvl8pPr>
            <a:lvl9pPr marL="3914073"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663765" y="230713"/>
            <a:ext cx="1757719"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90622" y="230713"/>
            <a:ext cx="5142958"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38" y="230885"/>
            <a:ext cx="7030880" cy="960174"/>
          </a:xfrm>
          <a:prstGeom prst="rect">
            <a:avLst/>
          </a:prstGeom>
        </p:spPr>
        <p:txBody>
          <a:bodyPr vert="horz" lIns="98064" tIns="49028" rIns="98064" bIns="4902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90638" y="1344395"/>
            <a:ext cx="7030880" cy="3802019"/>
          </a:xfrm>
          <a:prstGeom prst="rect">
            <a:avLst/>
          </a:prstGeom>
        </p:spPr>
        <p:txBody>
          <a:bodyPr vert="horz" lIns="98064" tIns="49028" rIns="98064" bIns="4902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90737" y="5339683"/>
            <a:ext cx="1822820" cy="306722"/>
          </a:xfrm>
          <a:prstGeom prst="rect">
            <a:avLst/>
          </a:prstGeom>
        </p:spPr>
        <p:txBody>
          <a:bodyPr vert="horz" lIns="98064" tIns="49028" rIns="98064" bIns="49028" rtlCol="0" anchor="ctr"/>
          <a:lstStyle>
            <a:lvl1pPr algn="l">
              <a:defRPr sz="1400">
                <a:solidFill>
                  <a:schemeClr val="tx1">
                    <a:tint val="75000"/>
                  </a:schemeClr>
                </a:solidFill>
              </a:defRPr>
            </a:lvl1pPr>
          </a:lstStyle>
          <a:p>
            <a:fld id="{FA0B38D7-1DE5-41DE-8B65-024289CA27F3}" type="datetimeFigureOut">
              <a:rPr lang="fr-FR" smtClean="0">
                <a:solidFill>
                  <a:prstClr val="black">
                    <a:tint val="75000"/>
                  </a:prstClr>
                </a:solidFill>
              </a:rPr>
              <a:pPr/>
              <a:t>06/09/2025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669264" y="5339683"/>
            <a:ext cx="2473828" cy="306722"/>
          </a:xfrm>
          <a:prstGeom prst="rect">
            <a:avLst/>
          </a:prstGeom>
        </p:spPr>
        <p:txBody>
          <a:bodyPr vert="horz" lIns="98064" tIns="49028" rIns="98064" bIns="49028" rtlCol="0" anchor="ctr"/>
          <a:lstStyle>
            <a:lvl1pPr algn="ctr">
              <a:defRPr sz="14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5598798" y="5339683"/>
            <a:ext cx="1822820" cy="306722"/>
          </a:xfrm>
          <a:prstGeom prst="rect">
            <a:avLst/>
          </a:prstGeom>
        </p:spPr>
        <p:txBody>
          <a:bodyPr vert="horz" lIns="98064" tIns="49028" rIns="98064" bIns="49028" rtlCol="0" anchor="ctr"/>
          <a:lstStyle>
            <a:lvl1pPr algn="r">
              <a:defRPr sz="14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med" advTm="4000">
    <p:random/>
  </p:transition>
  <p:txStyles>
    <p:titleStyle>
      <a:lvl1pPr algn="ctr" defTabSz="980651" rtl="0" eaLnBrk="1" latinLnBrk="0" hangingPunct="1">
        <a:spcBef>
          <a:spcPct val="0"/>
        </a:spcBef>
        <a:buNone/>
        <a:defRPr sz="4800" kern="1200">
          <a:solidFill>
            <a:schemeClr val="tx1"/>
          </a:solidFill>
          <a:latin typeface="+mj-lt"/>
          <a:ea typeface="+mj-ea"/>
          <a:cs typeface="+mj-cs"/>
        </a:defRPr>
      </a:lvl1pPr>
    </p:titleStyle>
    <p:bodyStyle>
      <a:lvl1pPr marL="367753" indent="-367753" algn="l" defTabSz="980651"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6777" indent="-306455" algn="l" defTabSz="980651"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5810" indent="-245171" algn="l" defTabSz="980651"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61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64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6795"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7112"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77436"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67761" indent="-245171" algn="l" defTabSz="980651"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80651" rtl="0" eaLnBrk="1" latinLnBrk="0" hangingPunct="1">
        <a:defRPr sz="1900" kern="1200">
          <a:solidFill>
            <a:schemeClr val="tx1"/>
          </a:solidFill>
          <a:latin typeface="+mn-lt"/>
          <a:ea typeface="+mn-ea"/>
          <a:cs typeface="+mn-cs"/>
        </a:defRPr>
      </a:lvl1pPr>
      <a:lvl2pPr marL="490331" algn="l" defTabSz="980651" rtl="0" eaLnBrk="1" latinLnBrk="0" hangingPunct="1">
        <a:defRPr sz="1900" kern="1200">
          <a:solidFill>
            <a:schemeClr val="tx1"/>
          </a:solidFill>
          <a:latin typeface="+mn-lt"/>
          <a:ea typeface="+mn-ea"/>
          <a:cs typeface="+mn-cs"/>
        </a:defRPr>
      </a:lvl2pPr>
      <a:lvl3pPr marL="980651" algn="l" defTabSz="980651" rtl="0" eaLnBrk="1" latinLnBrk="0" hangingPunct="1">
        <a:defRPr sz="1900" kern="1200">
          <a:solidFill>
            <a:schemeClr val="tx1"/>
          </a:solidFill>
          <a:latin typeface="+mn-lt"/>
          <a:ea typeface="+mn-ea"/>
          <a:cs typeface="+mn-cs"/>
        </a:defRPr>
      </a:lvl3pPr>
      <a:lvl4pPr marL="1470974" algn="l" defTabSz="980651" rtl="0" eaLnBrk="1" latinLnBrk="0" hangingPunct="1">
        <a:defRPr sz="1900" kern="1200">
          <a:solidFill>
            <a:schemeClr val="tx1"/>
          </a:solidFill>
          <a:latin typeface="+mn-lt"/>
          <a:ea typeface="+mn-ea"/>
          <a:cs typeface="+mn-cs"/>
        </a:defRPr>
      </a:lvl4pPr>
      <a:lvl5pPr marL="1961297" algn="l" defTabSz="980651" rtl="0" eaLnBrk="1" latinLnBrk="0" hangingPunct="1">
        <a:defRPr sz="1900" kern="1200">
          <a:solidFill>
            <a:schemeClr val="tx1"/>
          </a:solidFill>
          <a:latin typeface="+mn-lt"/>
          <a:ea typeface="+mn-ea"/>
          <a:cs typeface="+mn-cs"/>
        </a:defRPr>
      </a:lvl5pPr>
      <a:lvl6pPr marL="2451623" algn="l" defTabSz="980651" rtl="0" eaLnBrk="1" latinLnBrk="0" hangingPunct="1">
        <a:defRPr sz="1900" kern="1200">
          <a:solidFill>
            <a:schemeClr val="tx1"/>
          </a:solidFill>
          <a:latin typeface="+mn-lt"/>
          <a:ea typeface="+mn-ea"/>
          <a:cs typeface="+mn-cs"/>
        </a:defRPr>
      </a:lvl6pPr>
      <a:lvl7pPr marL="2941951" algn="l" defTabSz="980651" rtl="0" eaLnBrk="1" latinLnBrk="0" hangingPunct="1">
        <a:defRPr sz="1900" kern="1200">
          <a:solidFill>
            <a:schemeClr val="tx1"/>
          </a:solidFill>
          <a:latin typeface="+mn-lt"/>
          <a:ea typeface="+mn-ea"/>
          <a:cs typeface="+mn-cs"/>
        </a:defRPr>
      </a:lvl7pPr>
      <a:lvl8pPr marL="3432273" algn="l" defTabSz="980651" rtl="0" eaLnBrk="1" latinLnBrk="0" hangingPunct="1">
        <a:defRPr sz="1900" kern="1200">
          <a:solidFill>
            <a:schemeClr val="tx1"/>
          </a:solidFill>
          <a:latin typeface="+mn-lt"/>
          <a:ea typeface="+mn-ea"/>
          <a:cs typeface="+mn-cs"/>
        </a:defRPr>
      </a:lvl8pPr>
      <a:lvl9pPr marL="3922599" algn="l" defTabSz="980651"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390614" y="230732"/>
            <a:ext cx="7030880" cy="960173"/>
          </a:xfrm>
          <a:prstGeom prst="rect">
            <a:avLst/>
          </a:prstGeom>
        </p:spPr>
        <p:txBody>
          <a:bodyPr vert="horz" lIns="97852" tIns="48925" rIns="97852" bIns="48925"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390614" y="1344266"/>
            <a:ext cx="7030880" cy="3802019"/>
          </a:xfrm>
          <a:prstGeom prst="rect">
            <a:avLst/>
          </a:prstGeom>
        </p:spPr>
        <p:txBody>
          <a:bodyPr vert="horz" lIns="97852" tIns="48925" rIns="97852" bIns="48925"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390622" y="5339641"/>
            <a:ext cx="1822820" cy="306722"/>
          </a:xfrm>
          <a:prstGeom prst="rect">
            <a:avLst/>
          </a:prstGeom>
        </p:spPr>
        <p:txBody>
          <a:bodyPr vert="horz" lIns="97852" tIns="48925" rIns="97852" bIns="48925" rtlCol="0" anchor="ctr"/>
          <a:lstStyle>
            <a:lvl1pPr algn="l" defTabSz="978518">
              <a:defRPr sz="1300">
                <a:solidFill>
                  <a:schemeClr val="tx1">
                    <a:tint val="75000"/>
                  </a:schemeClr>
                </a:solidFill>
              </a:defRPr>
            </a:lvl1pPr>
          </a:lstStyle>
          <a:p>
            <a:fld id="{0B1522B7-8342-4AA7-9877-C4ACC596860F}" type="datetimeFigureOut">
              <a:rPr lang="fr-FR" smtClean="0">
                <a:solidFill>
                  <a:prstClr val="black">
                    <a:tint val="75000"/>
                  </a:prstClr>
                </a:solidFill>
              </a:rPr>
              <a:pPr/>
              <a:t>06/09/2025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669149" y="5339641"/>
            <a:ext cx="2473828" cy="306722"/>
          </a:xfrm>
          <a:prstGeom prst="rect">
            <a:avLst/>
          </a:prstGeom>
        </p:spPr>
        <p:txBody>
          <a:bodyPr vert="horz" lIns="97852" tIns="48925" rIns="97852" bIns="48925" rtlCol="0" anchor="ctr"/>
          <a:lstStyle>
            <a:lvl1pPr algn="ctr" defTabSz="978518">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5598680" y="5339641"/>
            <a:ext cx="1822820" cy="306722"/>
          </a:xfrm>
          <a:prstGeom prst="rect">
            <a:avLst/>
          </a:prstGeom>
        </p:spPr>
        <p:txBody>
          <a:bodyPr vert="horz" lIns="97852" tIns="48925" rIns="97852" bIns="48925" rtlCol="0" anchor="ctr"/>
          <a:lstStyle>
            <a:lvl1pPr algn="r" defTabSz="978518">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dissolve/>
  </p:transition>
  <p:txStyles>
    <p:titleStyle>
      <a:lvl1pPr algn="ctr" defTabSz="978518" rtl="0" eaLnBrk="1" latinLnBrk="0" hangingPunct="1">
        <a:spcBef>
          <a:spcPct val="0"/>
        </a:spcBef>
        <a:buNone/>
        <a:defRPr sz="4700" kern="1200">
          <a:solidFill>
            <a:schemeClr val="tx1"/>
          </a:solidFill>
          <a:latin typeface="+mj-lt"/>
          <a:ea typeface="+mj-ea"/>
          <a:cs typeface="+mj-cs"/>
        </a:defRPr>
      </a:lvl1pPr>
    </p:titleStyle>
    <p:bodyStyle>
      <a:lvl1pPr marL="366944" indent="-366944" algn="l" defTabSz="978518"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5046" indent="-305787" algn="l" defTabSz="978518"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23148" indent="-244629" algn="l" defTabSz="978518"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12407"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4pPr>
      <a:lvl5pPr marL="2201666"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5pPr>
      <a:lvl6pPr marL="269092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6pPr>
      <a:lvl7pPr marL="3180185"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7pPr>
      <a:lvl8pPr marL="3669444"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8pPr>
      <a:lvl9pPr marL="4158702" indent="-244629" algn="l" defTabSz="978518" rtl="0" eaLnBrk="1" latinLnBrk="0" hangingPunct="1">
        <a:spcBef>
          <a:spcPct val="20000"/>
        </a:spcBef>
        <a:buFont typeface="Arial" pitchFamily="34" charset="0"/>
        <a:buChar char="•"/>
        <a:defRPr sz="2200" kern="1200">
          <a:solidFill>
            <a:schemeClr val="tx1"/>
          </a:solidFill>
          <a:latin typeface="+mn-lt"/>
          <a:ea typeface="+mn-ea"/>
          <a:cs typeface="+mn-cs"/>
        </a:defRPr>
      </a:lvl9pPr>
    </p:bodyStyle>
    <p:otherStyle>
      <a:defPPr>
        <a:defRPr lang="fr-FR"/>
      </a:defPPr>
      <a:lvl1pPr marL="0" algn="l" defTabSz="978518" rtl="0" eaLnBrk="1" latinLnBrk="0" hangingPunct="1">
        <a:defRPr sz="1900" kern="1200">
          <a:solidFill>
            <a:schemeClr val="tx1"/>
          </a:solidFill>
          <a:latin typeface="+mn-lt"/>
          <a:ea typeface="+mn-ea"/>
          <a:cs typeface="+mn-cs"/>
        </a:defRPr>
      </a:lvl1pPr>
      <a:lvl2pPr marL="489260" algn="l" defTabSz="978518" rtl="0" eaLnBrk="1" latinLnBrk="0" hangingPunct="1">
        <a:defRPr sz="1900" kern="1200">
          <a:solidFill>
            <a:schemeClr val="tx1"/>
          </a:solidFill>
          <a:latin typeface="+mn-lt"/>
          <a:ea typeface="+mn-ea"/>
          <a:cs typeface="+mn-cs"/>
        </a:defRPr>
      </a:lvl2pPr>
      <a:lvl3pPr marL="978518" algn="l" defTabSz="978518" rtl="0" eaLnBrk="1" latinLnBrk="0" hangingPunct="1">
        <a:defRPr sz="1900" kern="1200">
          <a:solidFill>
            <a:schemeClr val="tx1"/>
          </a:solidFill>
          <a:latin typeface="+mn-lt"/>
          <a:ea typeface="+mn-ea"/>
          <a:cs typeface="+mn-cs"/>
        </a:defRPr>
      </a:lvl3pPr>
      <a:lvl4pPr marL="1467778" algn="l" defTabSz="978518" rtl="0" eaLnBrk="1" latinLnBrk="0" hangingPunct="1">
        <a:defRPr sz="1900" kern="1200">
          <a:solidFill>
            <a:schemeClr val="tx1"/>
          </a:solidFill>
          <a:latin typeface="+mn-lt"/>
          <a:ea typeface="+mn-ea"/>
          <a:cs typeface="+mn-cs"/>
        </a:defRPr>
      </a:lvl4pPr>
      <a:lvl5pPr marL="1957037" algn="l" defTabSz="978518" rtl="0" eaLnBrk="1" latinLnBrk="0" hangingPunct="1">
        <a:defRPr sz="1900" kern="1200">
          <a:solidFill>
            <a:schemeClr val="tx1"/>
          </a:solidFill>
          <a:latin typeface="+mn-lt"/>
          <a:ea typeface="+mn-ea"/>
          <a:cs typeface="+mn-cs"/>
        </a:defRPr>
      </a:lvl5pPr>
      <a:lvl6pPr marL="2446296" algn="l" defTabSz="978518" rtl="0" eaLnBrk="1" latinLnBrk="0" hangingPunct="1">
        <a:defRPr sz="1900" kern="1200">
          <a:solidFill>
            <a:schemeClr val="tx1"/>
          </a:solidFill>
          <a:latin typeface="+mn-lt"/>
          <a:ea typeface="+mn-ea"/>
          <a:cs typeface="+mn-cs"/>
        </a:defRPr>
      </a:lvl6pPr>
      <a:lvl7pPr marL="2935555" algn="l" defTabSz="978518" rtl="0" eaLnBrk="1" latinLnBrk="0" hangingPunct="1">
        <a:defRPr sz="1900" kern="1200">
          <a:solidFill>
            <a:schemeClr val="tx1"/>
          </a:solidFill>
          <a:latin typeface="+mn-lt"/>
          <a:ea typeface="+mn-ea"/>
          <a:cs typeface="+mn-cs"/>
        </a:defRPr>
      </a:lvl7pPr>
      <a:lvl8pPr marL="3424814" algn="l" defTabSz="978518" rtl="0" eaLnBrk="1" latinLnBrk="0" hangingPunct="1">
        <a:defRPr sz="1900" kern="1200">
          <a:solidFill>
            <a:schemeClr val="tx1"/>
          </a:solidFill>
          <a:latin typeface="+mn-lt"/>
          <a:ea typeface="+mn-ea"/>
          <a:cs typeface="+mn-cs"/>
        </a:defRPr>
      </a:lvl8pPr>
      <a:lvl9pPr marL="3914073" algn="l" defTabSz="978518"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18.xml"/><Relationship Id="rId6" Type="http://schemas.openxmlformats.org/officeDocument/2006/relationships/image" Target="../media/image41.gif"/><Relationship Id="rId5" Type="http://schemas.openxmlformats.org/officeDocument/2006/relationships/image" Target="../media/image40.gif"/><Relationship Id="rId4"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60000">
            <a:off x="2519066" y="485108"/>
            <a:ext cx="3641692" cy="3135479"/>
          </a:xfrm>
          <a:prstGeom prst="rect">
            <a:avLst/>
          </a:prstGeom>
          <a:noFill/>
        </p:spPr>
        <p:txBody>
          <a:bodyPr wrap="none" lIns="82235" tIns="41117" rIns="82235" bIns="41117" rtlCol="0">
            <a:prstTxWarp prst="textArchUpPour">
              <a:avLst/>
            </a:prstTxWarp>
            <a:spAutoFit/>
          </a:bodyPr>
          <a:lstStyle/>
          <a:p>
            <a:r>
              <a:rPr lang="fr-FR" sz="7900" dirty="0" smtClean="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7900" dirty="0">
              <a:ln w="508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21600000">
            <a:off x="1" y="3888002"/>
            <a:ext cx="7812088" cy="880893"/>
          </a:xfrm>
          <a:prstGeom prst="rect">
            <a:avLst/>
          </a:prstGeom>
          <a:noFill/>
        </p:spPr>
        <p:txBody>
          <a:bodyPr wrap="none" lIns="82235" tIns="41117" rIns="82235" bIns="41117" rtlCol="0">
            <a:prstTxWarp prst="textPlain">
              <a:avLst/>
            </a:prstTxWarp>
            <a:spAutoFit/>
          </a:bodyPr>
          <a:lstStyle/>
          <a:p>
            <a:pPr algn="ctr"/>
            <a:r>
              <a:rPr lang="fr-FR" sz="5300" dirty="0" smtClean="0">
                <a:ln w="63500">
                  <a:solidFill>
                    <a:prstClr val="black"/>
                  </a:solidFill>
                </a:ln>
                <a:gradFill>
                  <a:gsLst>
                    <a:gs pos="0">
                      <a:srgbClr val="FF3399"/>
                    </a:gs>
                    <a:gs pos="25000">
                      <a:srgbClr val="FF6633"/>
                    </a:gs>
                    <a:gs pos="50000">
                      <a:srgbClr val="FFFF00"/>
                    </a:gs>
                    <a:gs pos="75000">
                      <a:srgbClr val="01A78F"/>
                    </a:gs>
                    <a:gs pos="100000">
                      <a:srgbClr val="3366FF"/>
                    </a:gs>
                  </a:gsLst>
                  <a:lin ang="5400000" scaled="0"/>
                </a:gradFill>
                <a:latin typeface="Broadway" pitchFamily="82" charset="0"/>
              </a:rPr>
              <a:t>  </a:t>
            </a:r>
            <a:r>
              <a:rPr lang="fr-FR" sz="79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rPr>
              <a:t>Au cœur de Barr </a:t>
            </a:r>
            <a:endParaRPr lang="fr-FR" sz="5300" dirty="0" smtClean="0">
              <a:ln w="38100">
                <a:solidFill>
                  <a:prstClr val="black"/>
                </a:solidFill>
              </a:ln>
              <a:gradFill>
                <a:gsLst>
                  <a:gs pos="0">
                    <a:srgbClr val="FF3399"/>
                  </a:gs>
                  <a:gs pos="25000">
                    <a:srgbClr val="FF6633"/>
                  </a:gs>
                  <a:gs pos="50000">
                    <a:srgbClr val="FFFF00"/>
                  </a:gs>
                  <a:gs pos="75000">
                    <a:srgbClr val="F79646"/>
                  </a:gs>
                  <a:gs pos="100000">
                    <a:srgbClr val="F79646">
                      <a:lumMod val="75000"/>
                    </a:srgbClr>
                  </a:gs>
                </a:gsLst>
                <a:lin ang="5400000" scaled="0"/>
              </a:gradFill>
              <a:latin typeface="Broadway" pitchFamily="82" charset="0"/>
            </a:endParaRPr>
          </a:p>
        </p:txBody>
      </p:sp>
      <p:sp>
        <p:nvSpPr>
          <p:cNvPr id="4" name="Rectangle 3"/>
          <p:cNvSpPr/>
          <p:nvPr/>
        </p:nvSpPr>
        <p:spPr>
          <a:xfrm>
            <a:off x="92255" y="0"/>
            <a:ext cx="2214993" cy="2788504"/>
          </a:xfrm>
          <a:prstGeom prst="rect">
            <a:avLst/>
          </a:prstGeom>
        </p:spPr>
        <p:txBody>
          <a:bodyPr wrap="square" lIns="109772" tIns="54888" rIns="109772" bIns="54888">
            <a:spAutoFit/>
          </a:bodyPr>
          <a:lstStyle/>
          <a:p>
            <a:pPr algn="ctr"/>
            <a:r>
              <a:rPr lang="fr-FR" sz="2900" b="1" dirty="0" smtClean="0">
                <a:solidFill>
                  <a:schemeClr val="bg1"/>
                </a:solidFill>
                <a:latin typeface="Chiller" pitchFamily="82" charset="0"/>
              </a:rPr>
              <a:t>Une photographie est un secret sur un secret. </a:t>
            </a:r>
          </a:p>
          <a:p>
            <a:pPr algn="ctr"/>
            <a:r>
              <a:rPr lang="fr-FR" sz="2900" b="1" dirty="0" smtClean="0">
                <a:solidFill>
                  <a:schemeClr val="bg1"/>
                </a:solidFill>
                <a:latin typeface="Chiller" pitchFamily="82" charset="0"/>
              </a:rPr>
              <a:t>Plus elle vous en dit, moins vous en savez.</a:t>
            </a:r>
            <a:endParaRPr lang="fr-FR" sz="2900" b="1" dirty="0">
              <a:solidFill>
                <a:schemeClr val="bg1"/>
              </a:solidFill>
              <a:latin typeface="Chiller" pitchFamily="82" charset="0"/>
            </a:endParaRPr>
          </a:p>
        </p:txBody>
      </p:sp>
      <p:sp>
        <p:nvSpPr>
          <p:cNvPr id="5" name="ZoneTexte 4"/>
          <p:cNvSpPr txBox="1"/>
          <p:nvPr/>
        </p:nvSpPr>
        <p:spPr>
          <a:xfrm>
            <a:off x="154019" y="2844000"/>
            <a:ext cx="2067135" cy="1098700"/>
          </a:xfrm>
          <a:prstGeom prst="rect">
            <a:avLst/>
          </a:prstGeom>
          <a:noFill/>
        </p:spPr>
        <p:txBody>
          <a:bodyPr wrap="square" lIns="82235" tIns="41117" rIns="82235" bIns="41117" rtlCol="0">
            <a:spAutoFit/>
          </a:bodyPr>
          <a:lstStyle/>
          <a:p>
            <a:pPr algn="ctr"/>
            <a:r>
              <a:rPr lang="fr-FR" sz="1600" b="1" dirty="0" smtClean="0">
                <a:ln w="1905">
                  <a:noFill/>
                </a:ln>
                <a:latin typeface="Courgette" pitchFamily="2" charset="0"/>
              </a:rPr>
              <a:t>Photos  prises par </a:t>
            </a:r>
          </a:p>
          <a:p>
            <a:pPr algn="ctr"/>
            <a:r>
              <a:rPr lang="fr-FR" sz="1600" b="1" dirty="0" smtClean="0">
                <a:ln w="1905">
                  <a:noFill/>
                </a:ln>
                <a:latin typeface="Courgette" pitchFamily="2" charset="0"/>
              </a:rPr>
              <a:t>un randonneur  </a:t>
            </a:r>
          </a:p>
          <a:p>
            <a:pPr algn="ctr"/>
            <a:r>
              <a:rPr lang="fr-FR" sz="1600" b="1" dirty="0" smtClean="0">
                <a:ln w="1905">
                  <a:noFill/>
                </a:ln>
                <a:latin typeface="Courgette" pitchFamily="2" charset="0"/>
              </a:rPr>
              <a:t> pour  le  plaisir </a:t>
            </a:r>
          </a:p>
          <a:p>
            <a:pPr algn="ctr"/>
            <a:r>
              <a:rPr lang="fr-FR" sz="1600" b="1" dirty="0" smtClean="0">
                <a:ln w="1905">
                  <a:noFill/>
                </a:ln>
                <a:latin typeface="Courgette" pitchFamily="2" charset="0"/>
              </a:rPr>
              <a:t> du  partage</a:t>
            </a:r>
            <a:r>
              <a:rPr lang="fr-FR" sz="1300" b="1" dirty="0" smtClean="0">
                <a:ln w="1905">
                  <a:noFill/>
                </a:ln>
                <a:latin typeface="Courgette" pitchFamily="2" charset="0"/>
              </a:rPr>
              <a:t>  </a:t>
            </a:r>
            <a:endParaRPr lang="fr-FR" sz="1300" b="1" dirty="0">
              <a:ln w="1905">
                <a:noFill/>
              </a:ln>
              <a:latin typeface="Courgette" pitchFamily="2" charset="0"/>
            </a:endParaRPr>
          </a:p>
        </p:txBody>
      </p:sp>
      <p:sp>
        <p:nvSpPr>
          <p:cNvPr id="9" name="Rectangle 8"/>
          <p:cNvSpPr/>
          <p:nvPr/>
        </p:nvSpPr>
        <p:spPr>
          <a:xfrm>
            <a:off x="6497789" y="2880000"/>
            <a:ext cx="1054416" cy="898772"/>
          </a:xfrm>
          <a:prstGeom prst="rect">
            <a:avLst/>
          </a:prstGeom>
        </p:spPr>
        <p:txBody>
          <a:bodyPr wrap="none" lIns="82360" tIns="41180" rIns="82360" bIns="41180">
            <a:spAutoFit/>
          </a:bodyPr>
          <a:lstStyle/>
          <a:p>
            <a:r>
              <a:rPr lang="fr-FR" sz="5300" dirty="0" smtClean="0">
                <a:ln w="38100">
                  <a:solidFill>
                    <a:prstClr val="black"/>
                  </a:solidFill>
                </a:ln>
                <a:solidFill>
                  <a:srgbClr val="FF0000"/>
                </a:solidFill>
                <a:latin typeface="Broadway" pitchFamily="82" charset="0"/>
              </a:rPr>
              <a:t>29</a:t>
            </a:r>
            <a:endParaRPr lang="fr-FR" dirty="0">
              <a:ln w="38100">
                <a:solidFill>
                  <a:prstClr val="black"/>
                </a:solidFill>
              </a:ln>
              <a:solidFill>
                <a:srgbClr val="FF0000"/>
              </a:solidFill>
            </a:endParaRPr>
          </a:p>
        </p:txBody>
      </p:sp>
      <p:pic>
        <p:nvPicPr>
          <p:cNvPr id="11" name="Image 10" descr="ar-logo.png"/>
          <p:cNvPicPr>
            <a:picLocks noChangeAspect="1"/>
          </p:cNvPicPr>
          <p:nvPr/>
        </p:nvPicPr>
        <p:blipFill>
          <a:blip r:embed="rId5" cstate="print"/>
          <a:stretch>
            <a:fillRect/>
          </a:stretch>
        </p:blipFill>
        <p:spPr>
          <a:xfrm>
            <a:off x="6580696" y="60638"/>
            <a:ext cx="1160047" cy="757972"/>
          </a:xfrm>
          <a:prstGeom prst="rect">
            <a:avLst/>
          </a:prstGeom>
        </p:spPr>
      </p:pic>
      <p:pic>
        <p:nvPicPr>
          <p:cNvPr id="12" name="Image 11" descr="0a0000004 souris-non.gif"/>
          <p:cNvPicPr>
            <a:picLocks noChangeAspect="1"/>
          </p:cNvPicPr>
          <p:nvPr/>
        </p:nvPicPr>
        <p:blipFill>
          <a:blip r:embed="rId6" cstate="print"/>
          <a:stretch>
            <a:fillRect/>
          </a:stretch>
        </p:blipFill>
        <p:spPr>
          <a:xfrm>
            <a:off x="3598503" y="1910211"/>
            <a:ext cx="1035819" cy="1212755"/>
          </a:xfrm>
          <a:prstGeom prst="rect">
            <a:avLst/>
          </a:prstGeom>
        </p:spPr>
      </p:pic>
      <p:sp>
        <p:nvSpPr>
          <p:cNvPr id="13" name="Rectangle 12"/>
          <p:cNvSpPr/>
          <p:nvPr/>
        </p:nvSpPr>
        <p:spPr>
          <a:xfrm>
            <a:off x="1" y="4860000"/>
            <a:ext cx="7812088" cy="830997"/>
          </a:xfrm>
          <a:prstGeom prst="rect">
            <a:avLst/>
          </a:prstGeom>
        </p:spPr>
        <p:txBody>
          <a:bodyPr wrap="square">
            <a:spAutoFit/>
          </a:bodyPr>
          <a:lstStyle/>
          <a:p>
            <a:pPr algn="ctr"/>
            <a:r>
              <a:rPr lang="fr-FR" sz="4800" dirty="0" err="1" smtClean="0">
                <a:ln w="38100">
                  <a:solidFill>
                    <a:prstClr val="black"/>
                  </a:solidFill>
                </a:ln>
                <a:solidFill>
                  <a:srgbClr val="FF0000"/>
                </a:solidFill>
                <a:latin typeface="Broadway" pitchFamily="82" charset="0"/>
              </a:rPr>
              <a:t>Itterswiller</a:t>
            </a:r>
            <a:r>
              <a:rPr lang="fr-FR" sz="4800" dirty="0" smtClean="0">
                <a:ln w="38100">
                  <a:solidFill>
                    <a:prstClr val="black"/>
                  </a:solidFill>
                </a:ln>
                <a:solidFill>
                  <a:srgbClr val="FF0000"/>
                </a:solidFill>
                <a:latin typeface="Broadway" pitchFamily="82" charset="0"/>
              </a:rPr>
              <a:t>  et  </a:t>
            </a:r>
            <a:r>
              <a:rPr lang="fr-FR" sz="4800" dirty="0" err="1" smtClean="0">
                <a:ln w="38100">
                  <a:solidFill>
                    <a:prstClr val="black"/>
                  </a:solidFill>
                </a:ln>
                <a:solidFill>
                  <a:srgbClr val="FF0000"/>
                </a:solidFill>
                <a:latin typeface="Broadway" pitchFamily="82" charset="0"/>
              </a:rPr>
              <a:t>Andlau</a:t>
            </a:r>
            <a:endParaRPr lang="fr-FR" sz="4800" dirty="0">
              <a:solidFill>
                <a:srgbClr val="FF0000"/>
              </a:solidFill>
            </a:endParaRPr>
          </a:p>
        </p:txBody>
      </p:sp>
      <p:pic>
        <p:nvPicPr>
          <p:cNvPr id="14" name="Adungu Instruments jamming (Uganda Folks 2018).wav">
            <a:hlinkClick r:id="" action="ppaction://media"/>
          </p:cNvPr>
          <p:cNvPicPr>
            <a:picLocks noRot="1" noChangeAspect="1"/>
          </p:cNvPicPr>
          <p:nvPr>
            <a:wavAudioFile r:embed="rId1" name="Adungu Instruments jamming (Uganda Folks 2018).wav"/>
          </p:nvPr>
        </p:nvPicPr>
        <p:blipFill>
          <a:blip r:embed="rId7" cstate="print"/>
          <a:stretch>
            <a:fillRect/>
          </a:stretch>
        </p:blipFill>
        <p:spPr>
          <a:xfrm>
            <a:off x="6930380" y="1368351"/>
            <a:ext cx="244475" cy="244475"/>
          </a:xfrm>
          <a:prstGeom prst="rect">
            <a:avLst/>
          </a:prstGeom>
        </p:spPr>
      </p:pic>
    </p:spTree>
  </p:cSld>
  <p:clrMapOvr>
    <a:masterClrMapping/>
  </p:clrMapOvr>
  <p:transition spd="med" advTm="2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4"/>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7" presetClass="entr" presetSubtype="2" fill="hold" nodeType="afterEffect">
                                  <p:stCondLst>
                                    <p:cond delay="2000"/>
                                  </p:stCondLst>
                                  <p:iterate type="lt">
                                    <p:tmPct val="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800"/>
                            </p:stCondLst>
                            <p:childTnLst>
                              <p:par>
                                <p:cTn id="21" presetID="40" presetClass="entr" presetSubtype="0" fill="hold" nodeType="afterEffect">
                                  <p:stCondLst>
                                    <p:cond delay="2000"/>
                                  </p:stCondLst>
                                  <p:iterate type="lt">
                                    <p:tmPct val="10000"/>
                                  </p:iterate>
                                  <p:childTnLst>
                                    <p:set>
                                      <p:cBhvr>
                                        <p:cTn id="22" dur="1" fill="hold">
                                          <p:stCondLst>
                                            <p:cond delay="0"/>
                                          </p:stCondLst>
                                        </p:cTn>
                                        <p:tgtEl>
                                          <p:spTgt spid="13">
                                            <p:txEl>
                                              <p:pRg st="0" end="0"/>
                                            </p:txEl>
                                          </p:spTgt>
                                        </p:tgtEl>
                                        <p:attrNameLst>
                                          <p:attrName>style.visibility</p:attrName>
                                        </p:attrNameLst>
                                      </p:cBhvr>
                                      <p:to>
                                        <p:strVal val="visible"/>
                                      </p:to>
                                    </p:set>
                                    <p:animEffect transition="in" filter="fade">
                                      <p:cBhvr>
                                        <p:cTn id="23" dur="1000"/>
                                        <p:tgtEl>
                                          <p:spTgt spid="13">
                                            <p:txEl>
                                              <p:pRg st="0" end="0"/>
                                            </p:txEl>
                                          </p:spTgt>
                                        </p:tgtEl>
                                      </p:cBhvr>
                                    </p:animEffect>
                                    <p:anim calcmode="lin" valueType="num">
                                      <p:cBhvr>
                                        <p:cTn id="24" dur="1000" fill="hold"/>
                                        <p:tgtEl>
                                          <p:spTgt spid="13">
                                            <p:txEl>
                                              <p:pRg st="0" end="0"/>
                                            </p:txEl>
                                          </p:spTgt>
                                        </p:tgtEl>
                                        <p:attrNameLst>
                                          <p:attrName>ppt_x</p:attrName>
                                        </p:attrNameLst>
                                      </p:cBhvr>
                                      <p:tavLst>
                                        <p:tav tm="0">
                                          <p:val>
                                            <p:strVal val="#ppt_x-.1"/>
                                          </p:val>
                                        </p:tav>
                                        <p:tav tm="100000">
                                          <p:val>
                                            <p:strVal val="#ppt_x"/>
                                          </p:val>
                                        </p:tav>
                                      </p:tavLst>
                                    </p:anim>
                                    <p:anim calcmode="lin" valueType="num">
                                      <p:cBhvr>
                                        <p:cTn id="25" dur="10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26" fill="hold">
                            <p:stCondLst>
                              <p:cond delay="11700"/>
                            </p:stCondLst>
                            <p:childTnLst>
                              <p:par>
                                <p:cTn id="27" presetID="7" presetClass="entr" presetSubtype="8" fill="hold" grpId="0" nodeType="afterEffect">
                                  <p:stCondLst>
                                    <p:cond delay="200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000" fill="hold"/>
                                        <p:tgtEl>
                                          <p:spTgt spid="9"/>
                                        </p:tgtEl>
                                        <p:attrNameLst>
                                          <p:attrName>ppt_x</p:attrName>
                                        </p:attrNameLst>
                                      </p:cBhvr>
                                      <p:tavLst>
                                        <p:tav tm="0">
                                          <p:val>
                                            <p:strVal val="0-#ppt_w/2"/>
                                          </p:val>
                                        </p:tav>
                                        <p:tav tm="100000">
                                          <p:val>
                                            <p:strVal val="#ppt_x"/>
                                          </p:val>
                                        </p:tav>
                                      </p:tavLst>
                                    </p:anim>
                                    <p:anim calcmode="lin" valueType="num">
                                      <p:cBhvr additive="base">
                                        <p:cTn id="30" dur="1000" fill="hold"/>
                                        <p:tgtEl>
                                          <p:spTgt spid="9"/>
                                        </p:tgtEl>
                                        <p:attrNameLst>
                                          <p:attrName>ppt_y</p:attrName>
                                        </p:attrNameLst>
                                      </p:cBhvr>
                                      <p:tavLst>
                                        <p:tav tm="0">
                                          <p:val>
                                            <p:strVal val="#ppt_y"/>
                                          </p:val>
                                        </p:tav>
                                        <p:tav tm="100000">
                                          <p:val>
                                            <p:strVal val="#ppt_y"/>
                                          </p:val>
                                        </p:tav>
                                      </p:tavLst>
                                    </p:anim>
                                  </p:childTnLst>
                                </p:cTn>
                              </p:par>
                            </p:childTnLst>
                          </p:cTn>
                        </p:par>
                        <p:par>
                          <p:cTn id="31" fill="hold">
                            <p:stCondLst>
                              <p:cond delay="14700"/>
                            </p:stCondLst>
                            <p:childTnLst>
                              <p:par>
                                <p:cTn id="32" presetID="8" presetClass="entr" presetSubtype="16" fill="hold" grpId="0" nodeType="afterEffect">
                                  <p:stCondLst>
                                    <p:cond delay="2000"/>
                                  </p:stCondLst>
                                  <p:childTnLst>
                                    <p:set>
                                      <p:cBhvr>
                                        <p:cTn id="33" dur="1" fill="hold">
                                          <p:stCondLst>
                                            <p:cond delay="0"/>
                                          </p:stCondLst>
                                        </p:cTn>
                                        <p:tgtEl>
                                          <p:spTgt spid="4"/>
                                        </p:tgtEl>
                                        <p:attrNameLst>
                                          <p:attrName>style.visibility</p:attrName>
                                        </p:attrNameLst>
                                      </p:cBhvr>
                                      <p:to>
                                        <p:strVal val="visible"/>
                                      </p:to>
                                    </p:set>
                                    <p:animEffect transition="in" filter="diamond(in)">
                                      <p:cBhvr>
                                        <p:cTn id="34" dur="2000"/>
                                        <p:tgtEl>
                                          <p:spTgt spid="4"/>
                                        </p:tgtEl>
                                      </p:cBhvr>
                                    </p:animEffect>
                                  </p:childTnLst>
                                </p:cTn>
                              </p:par>
                            </p:childTnLst>
                          </p:cTn>
                        </p:par>
                        <p:par>
                          <p:cTn id="35" fill="hold">
                            <p:stCondLst>
                              <p:cond delay="18700"/>
                            </p:stCondLst>
                            <p:childTnLst>
                              <p:par>
                                <p:cTn id="36" presetID="24" presetClass="entr" presetSubtype="0" fill="hold" grpId="0" nodeType="afterEffect">
                                  <p:stCondLst>
                                    <p:cond delay="2000"/>
                                  </p:stCondLst>
                                  <p:childTnLst>
                                    <p:set>
                                      <p:cBhvr>
                                        <p:cTn id="37" dur="1" fill="hold">
                                          <p:stCondLst>
                                            <p:cond delay="0"/>
                                          </p:stCondLst>
                                        </p:cTn>
                                        <p:tgtEl>
                                          <p:spTgt spid="5"/>
                                        </p:tgtEl>
                                        <p:attrNameLst>
                                          <p:attrName>style.visibility</p:attrName>
                                        </p:attrNameLst>
                                      </p:cBhvr>
                                      <p:to>
                                        <p:strVal val="visible"/>
                                      </p:to>
                                    </p:set>
                                    <p:anim to="" calcmode="lin" valueType="num">
                                      <p:cBhvr>
                                        <p:cTn id="38" dur="1" fill="hold"/>
                                        <p:tgtEl>
                                          <p:spTgt spid="5"/>
                                        </p:tgtEl>
                                        <p:attrNameLst>
                                          <p:attrName/>
                                        </p:attrNameLst>
                                      </p:cBhvr>
                                    </p:anim>
                                  </p:childTnLst>
                                </p:cTn>
                              </p:par>
                            </p:childTnLst>
                          </p:cTn>
                        </p:par>
                        <p:par>
                          <p:cTn id="39" fill="hold">
                            <p:stCondLst>
                              <p:cond delay="20700"/>
                            </p:stCondLst>
                            <p:childTnLst>
                              <p:par>
                                <p:cTn id="40" presetID="24" presetClass="entr" presetSubtype="0" fill="hold" nodeType="afterEffect">
                                  <p:stCondLst>
                                    <p:cond delay="2000"/>
                                  </p:stCondLst>
                                  <p:childTnLst>
                                    <p:set>
                                      <p:cBhvr>
                                        <p:cTn id="41" dur="1" fill="hold">
                                          <p:stCondLst>
                                            <p:cond delay="0"/>
                                          </p:stCondLst>
                                        </p:cTn>
                                        <p:tgtEl>
                                          <p:spTgt spid="12"/>
                                        </p:tgtEl>
                                        <p:attrNameLst>
                                          <p:attrName>style.visibility</p:attrName>
                                        </p:attrNameLst>
                                      </p:cBhvr>
                                      <p:to>
                                        <p:strVal val="visible"/>
                                      </p:to>
                                    </p:set>
                                    <p:anim to="" calcmode="lin" valueType="num">
                                      <p:cBhvr>
                                        <p:cTn id="42"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3" repeatCount="indefinite" fill="hold" display="0">
                  <p:stCondLst>
                    <p:cond delay="indefinite"/>
                  </p:stCondLst>
                  <p:endCondLst>
                    <p:cond evt="onPrev" delay="0">
                      <p:tgtEl>
                        <p:sldTgt/>
                      </p:tgtEl>
                    </p:cond>
                    <p:cond evt="onStopAudio" delay="0">
                      <p:tgtEl>
                        <p:sldTgt/>
                      </p:tgtEl>
                    </p:cond>
                  </p:endCondLst>
                </p:cTn>
                <p:tgtEl>
                  <p:spTgt spid="14"/>
                </p:tgtEl>
              </p:cMediaNode>
            </p:audio>
          </p:childTnLst>
        </p:cTn>
      </p:par>
    </p:tnLst>
    <p:bldLst>
      <p:bldP spid="2" grpId="0"/>
      <p:bldP spid="4" grpId="0"/>
      <p:bldP spid="5"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900000"/>
            <a:ext cx="7812088" cy="4893647"/>
          </a:xfrm>
          <a:prstGeom prst="rect">
            <a:avLst/>
          </a:prstGeom>
        </p:spPr>
        <p:txBody>
          <a:bodyPr wrap="square">
            <a:spAutoFit/>
          </a:bodyPr>
          <a:lstStyle/>
          <a:p>
            <a:pPr algn="ctr"/>
            <a:r>
              <a:rPr lang="fr-FR" sz="2400" dirty="0" smtClean="0">
                <a:solidFill>
                  <a:schemeClr val="bg1"/>
                </a:solidFill>
              </a:rPr>
              <a:t>superbement juché sur une colline piémontaise, s’étire le long de la route des vins d’Alsace.</a:t>
            </a:r>
          </a:p>
          <a:p>
            <a:pPr algn="ctr"/>
            <a:r>
              <a:rPr lang="fr-FR" sz="2400" dirty="0" smtClean="0">
                <a:solidFill>
                  <a:schemeClr val="bg1"/>
                </a:solidFill>
              </a:rPr>
              <a:t>Croisé par l’ancienne route romaine, ce petit village pittoresque arbore de multiples pergolas de vignes tissées à travers la voie principale. Merveilleusement fleuri une grande partie de l’année, il est ceint d’un vignoble omniprésent aux crus prestigieux. A l’entrée ouest se dresse un clocher carré, massif et trapu dont les parties inférieures sont romanes et la flèche rhomboïdale. En amont, un magnifique point de vue avec table d’orientation offre un regard circulaire et panoramique sur une succession de plaines verdoyantes, de collines et montagnes boisées piquées de vestiges et monuments révélateurs à travers les âges.</a:t>
            </a:r>
          </a:p>
        </p:txBody>
      </p:sp>
      <p:sp>
        <p:nvSpPr>
          <p:cNvPr id="3" name="Rectangle 2"/>
          <p:cNvSpPr/>
          <p:nvPr/>
        </p:nvSpPr>
        <p:spPr>
          <a:xfrm>
            <a:off x="182181" y="108002"/>
            <a:ext cx="7447731" cy="830997"/>
          </a:xfrm>
          <a:prstGeom prst="rect">
            <a:avLst/>
          </a:prstGeom>
        </p:spPr>
        <p:txBody>
          <a:bodyPr wrap="square">
            <a:spAutoFit/>
          </a:bodyPr>
          <a:lstStyle/>
          <a:p>
            <a:pPr algn="ctr"/>
            <a:r>
              <a:rPr lang="fr-FR" sz="4800" b="1" dirty="0" err="1" smtClean="0">
                <a:solidFill>
                  <a:schemeClr val="bg1"/>
                </a:solidFill>
              </a:rPr>
              <a:t>Itterswiller</a:t>
            </a:r>
            <a:r>
              <a:rPr lang="fr-FR" sz="2400" b="1" dirty="0" smtClean="0">
                <a:solidFill>
                  <a:srgbClr val="00B050"/>
                </a:solidFill>
              </a:rPr>
              <a:t>  </a:t>
            </a:r>
            <a:endParaRPr lang="fr-FR" sz="2400" dirty="0">
              <a:solidFill>
                <a:srgbClr val="00B050"/>
              </a:solidFill>
            </a:endParaRPr>
          </a:p>
        </p:txBody>
      </p:sp>
      <p:pic>
        <p:nvPicPr>
          <p:cNvPr id="4" name="Image 3" descr="0a0000003.gif"/>
          <p:cNvPicPr>
            <a:picLocks noChangeAspect="1"/>
          </p:cNvPicPr>
          <p:nvPr/>
        </p:nvPicPr>
        <p:blipFill>
          <a:blip r:embed="rId2" cstate="print"/>
          <a:stretch>
            <a:fillRect/>
          </a:stretch>
        </p:blipFill>
        <p:spPr>
          <a:xfrm>
            <a:off x="7264824" y="5436000"/>
            <a:ext cx="301343" cy="297180"/>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5920_122153134334389131_1234465867780609481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07472_122153134490389131_4147431245488415973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09543_122153133590389131_2969339771638700195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885457_122153133758389131_1640988304727173459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10200_122153133584389131_1856382987816239066_n.jpg"/>
          <p:cNvPicPr>
            <a:picLocks noChangeAspect="1"/>
          </p:cNvPicPr>
          <p:nvPr/>
        </p:nvPicPr>
        <p:blipFill>
          <a:blip r:embed="rId2" cstate="print"/>
          <a:stretch>
            <a:fillRect/>
          </a:stretch>
        </p:blipFill>
        <p:spPr>
          <a:xfrm>
            <a:off x="4604" y="685959"/>
            <a:ext cx="7802880" cy="438912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10439_122153133596389131_3458350298950726819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24147_122153133908389131_417870537274354051_n.jpg"/>
          <p:cNvPicPr>
            <a:picLocks noChangeAspect="1"/>
          </p:cNvPicPr>
          <p:nvPr/>
        </p:nvPicPr>
        <p:blipFill>
          <a:blip r:embed="rId2" cstate="print"/>
          <a:stretch>
            <a:fillRect/>
          </a:stretch>
        </p:blipFill>
        <p:spPr>
          <a:xfrm>
            <a:off x="4604" y="685959"/>
            <a:ext cx="7802880" cy="438912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27135_122153133752389131_3106812214865983866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34141_122153133914389131_3100600294356217436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8962231_122153134070389131_1039789334413294032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228681_122153133902389131_4731224874901998946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433567_122153134076389131_6868256279069722900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461970_122153134412389131_5900155220853885417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33037_122153134532389131_3985578108800276410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580928_122153134046389131_5805188520288385854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676466_122153134160389131_6260601824576165537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11440_122153134202389131_594852357832060492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24052_122153133746389131_3517621823607480548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9926640_122153134256389131_9187025835799102946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0023063_122153134382389131_6059025150619077620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0a0000003.gif"/>
          <p:cNvPicPr>
            <a:picLocks noChangeAspect="1"/>
          </p:cNvPicPr>
          <p:nvPr/>
        </p:nvPicPr>
        <p:blipFill>
          <a:blip r:embed="rId3" cstate="print"/>
          <a:stretch>
            <a:fillRect/>
          </a:stretch>
        </p:blipFill>
        <p:spPr>
          <a:xfrm>
            <a:off x="7264824" y="5436000"/>
            <a:ext cx="301343" cy="297180"/>
          </a:xfrm>
          <a:prstGeom prst="rect">
            <a:avLst/>
          </a:prstGeom>
        </p:spPr>
      </p:pic>
      <p:sp>
        <p:nvSpPr>
          <p:cNvPr id="4" name="Rectangle 3"/>
          <p:cNvSpPr/>
          <p:nvPr/>
        </p:nvSpPr>
        <p:spPr>
          <a:xfrm>
            <a:off x="36000" y="1"/>
            <a:ext cx="7704000" cy="5632311"/>
          </a:xfrm>
          <a:prstGeom prst="rect">
            <a:avLst/>
          </a:prstGeom>
        </p:spPr>
        <p:txBody>
          <a:bodyPr wrap="square">
            <a:spAutoFit/>
          </a:bodyPr>
          <a:lstStyle/>
          <a:p>
            <a:pPr algn="ctr"/>
            <a:r>
              <a:rPr lang="fr-FR" sz="4800" b="1" dirty="0" err="1" smtClean="0">
                <a:solidFill>
                  <a:schemeClr val="bg1"/>
                </a:solidFill>
              </a:rPr>
              <a:t>Andlau</a:t>
            </a:r>
            <a:endParaRPr lang="fr-FR" sz="3600" b="1" dirty="0" smtClean="0">
              <a:solidFill>
                <a:schemeClr val="bg1"/>
              </a:solidFill>
            </a:endParaRPr>
          </a:p>
          <a:p>
            <a:pPr algn="ctr"/>
            <a:r>
              <a:rPr lang="fr-FR" sz="2400" dirty="0" smtClean="0">
                <a:solidFill>
                  <a:schemeClr val="bg1"/>
                </a:solidFill>
              </a:rPr>
              <a:t>Pour de nombreux visiteurs, </a:t>
            </a:r>
            <a:r>
              <a:rPr lang="fr-FR" sz="2400" dirty="0" err="1" smtClean="0">
                <a:solidFill>
                  <a:schemeClr val="bg1"/>
                </a:solidFill>
              </a:rPr>
              <a:t>Andlau</a:t>
            </a:r>
            <a:r>
              <a:rPr lang="fr-FR" sz="2400" dirty="0" smtClean="0">
                <a:solidFill>
                  <a:schemeClr val="bg1"/>
                </a:solidFill>
              </a:rPr>
              <a:t> est une étape à la fois sur : la Route des vins d’Alsace, la </a:t>
            </a:r>
            <a:r>
              <a:rPr lang="fr-FR" sz="2400" dirty="0" err="1" smtClean="0">
                <a:solidFill>
                  <a:schemeClr val="bg1"/>
                </a:solidFill>
              </a:rPr>
              <a:t>Véloroute</a:t>
            </a:r>
            <a:r>
              <a:rPr lang="fr-FR" sz="2400" dirty="0" smtClean="0">
                <a:solidFill>
                  <a:schemeClr val="bg1"/>
                </a:solidFill>
              </a:rPr>
              <a:t> du vignoble d’Alsace (</a:t>
            </a:r>
            <a:r>
              <a:rPr lang="fr-FR" sz="2400" dirty="0" err="1" smtClean="0">
                <a:solidFill>
                  <a:schemeClr val="bg1"/>
                </a:solidFill>
              </a:rPr>
              <a:t>EuroVelo</a:t>
            </a:r>
            <a:r>
              <a:rPr lang="fr-FR" sz="2400" dirty="0" smtClean="0">
                <a:solidFill>
                  <a:schemeClr val="bg1"/>
                </a:solidFill>
              </a:rPr>
              <a:t> 5), le sentier de grande randonnée GR 5, et enfin la partie alsacienne du chemin de Saint-Jacques de Compostelle.</a:t>
            </a:r>
          </a:p>
          <a:p>
            <a:pPr algn="ctr"/>
            <a:r>
              <a:rPr lang="fr-FR" sz="2400" dirty="0" err="1" smtClean="0">
                <a:solidFill>
                  <a:schemeClr val="bg1"/>
                </a:solidFill>
              </a:rPr>
              <a:t>Andlau</a:t>
            </a:r>
            <a:r>
              <a:rPr lang="fr-FR" sz="2400" dirty="0" smtClean="0">
                <a:solidFill>
                  <a:schemeClr val="bg1"/>
                </a:solidFill>
              </a:rPr>
              <a:t>, cité qui s’est développée autour de l’abbaye princière, fondée en 880 par Richarde, épouse du carolingien Charles le Gros. Devenue fief de la famille d’</a:t>
            </a:r>
            <a:r>
              <a:rPr lang="fr-FR" sz="2400" dirty="0" err="1" smtClean="0">
                <a:solidFill>
                  <a:schemeClr val="bg1"/>
                </a:solidFill>
              </a:rPr>
              <a:t>Andlau</a:t>
            </a:r>
            <a:r>
              <a:rPr lang="fr-FR" sz="2400" dirty="0" smtClean="0">
                <a:solidFill>
                  <a:schemeClr val="bg1"/>
                </a:solidFill>
              </a:rPr>
              <a:t>, la commune a fait siennes ses armoiries.</a:t>
            </a:r>
          </a:p>
          <a:p>
            <a:pPr algn="ctr"/>
            <a:r>
              <a:rPr lang="fr-FR" sz="2400" dirty="0" err="1" smtClean="0">
                <a:solidFill>
                  <a:schemeClr val="bg1"/>
                </a:solidFill>
              </a:rPr>
              <a:t>Andlau</a:t>
            </a:r>
            <a:r>
              <a:rPr lang="fr-FR" sz="2400" dirty="0" smtClean="0">
                <a:solidFill>
                  <a:schemeClr val="bg1"/>
                </a:solidFill>
              </a:rPr>
              <a:t> abrite un patrimoine remarquable : abbatiale Sainte Richarde, châteaux du </a:t>
            </a:r>
            <a:r>
              <a:rPr lang="fr-FR" sz="2400" dirty="0" err="1" smtClean="0">
                <a:solidFill>
                  <a:schemeClr val="bg1"/>
                </a:solidFill>
              </a:rPr>
              <a:t>Spesbourg</a:t>
            </a:r>
            <a:r>
              <a:rPr lang="fr-FR" sz="2400" dirty="0" smtClean="0">
                <a:solidFill>
                  <a:schemeClr val="bg1"/>
                </a:solidFill>
              </a:rPr>
              <a:t> et du Haut-</a:t>
            </a:r>
            <a:r>
              <a:rPr lang="fr-FR" sz="2400" dirty="0" err="1" smtClean="0">
                <a:solidFill>
                  <a:schemeClr val="bg1"/>
                </a:solidFill>
              </a:rPr>
              <a:t>Andlau</a:t>
            </a:r>
            <a:r>
              <a:rPr lang="fr-FR" sz="2400" dirty="0" smtClean="0">
                <a:solidFill>
                  <a:schemeClr val="bg1"/>
                </a:solidFill>
              </a:rPr>
              <a:t>, nombreuses maisons Renaissance en pierres et pans de bois… La sculpture romane y est au premier plan.</a:t>
            </a:r>
            <a:endParaRPr lang="fr-FR" sz="2400"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782856_122157498092389131_9049301768359104808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795119_122157498422389131_6707694929715199223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889906_122157499256389131_2869430111139029809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904421_122157498068389131_673918667805387944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916567_122157498086389131_7440156085420896327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941197_122157499022389131_8381801356527772391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4970080_122157498740389131_3047701423564460206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012058_122157498212389131_1513426768254480554_n.jpg"/>
          <p:cNvPicPr>
            <a:picLocks noChangeAspect="1"/>
          </p:cNvPicPr>
          <p:nvPr/>
        </p:nvPicPr>
        <p:blipFill>
          <a:blip r:embed="rId2" cstate="print"/>
          <a:stretch>
            <a:fillRect/>
          </a:stretch>
        </p:blipFill>
        <p:spPr>
          <a:xfrm>
            <a:off x="65352" y="0"/>
            <a:ext cx="7681384"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132877_122157498920389131_7357218108494295420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157075_122157498722389131_6627050327946920457_n.jpg"/>
          <p:cNvPicPr>
            <a:picLocks noChangeAspect="1"/>
          </p:cNvPicPr>
          <p:nvPr/>
        </p:nvPicPr>
        <p:blipFill>
          <a:blip r:embed="rId2" cstate="print"/>
          <a:stretch>
            <a:fillRect/>
          </a:stretch>
        </p:blipFill>
        <p:spPr>
          <a:xfrm>
            <a:off x="1745654" y="0"/>
            <a:ext cx="4320779" cy="57610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95189273_122157498248389131_1949744725593672638_n.jpg"/>
          <p:cNvPicPr>
            <a:picLocks noChangeAspect="1"/>
          </p:cNvPicPr>
          <p:nvPr/>
        </p:nvPicPr>
        <p:blipFill>
          <a:blip r:embed="rId2" cstate="print"/>
          <a:stretch>
            <a:fillRect/>
          </a:stretch>
        </p:blipFill>
        <p:spPr>
          <a:xfrm>
            <a:off x="4604" y="1265079"/>
            <a:ext cx="7802880" cy="323088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13" name="Image 12" descr="Capture d’écran 2024-08-14 170536.png"/>
          <p:cNvPicPr>
            <a:picLocks noChangeAspect="1"/>
          </p:cNvPicPr>
          <p:nvPr/>
        </p:nvPicPr>
        <p:blipFill>
          <a:blip r:embed="rId3" cstate="print"/>
          <a:stretch>
            <a:fillRect/>
          </a:stretch>
        </p:blipFill>
        <p:spPr>
          <a:xfrm>
            <a:off x="5658169" y="3880819"/>
            <a:ext cx="1205915" cy="1515943"/>
          </a:xfrm>
          <a:prstGeom prst="rect">
            <a:avLst/>
          </a:prstGeom>
          <a:effectLst>
            <a:softEdge rad="127000"/>
          </a:effectLst>
        </p:spPr>
      </p:pic>
      <p:pic>
        <p:nvPicPr>
          <p:cNvPr id="2"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130210" y="4932000"/>
            <a:ext cx="1432249" cy="738856"/>
          </a:xfrm>
          <a:prstGeom prst="rect">
            <a:avLst/>
          </a:prstGeom>
          <a:noFill/>
          <a:ln w="9525">
            <a:noFill/>
          </a:ln>
        </p:spPr>
      </p:pic>
      <p:pic>
        <p:nvPicPr>
          <p:cNvPr id="6" name="Image 5" descr="C-est-fini.gif"/>
          <p:cNvPicPr>
            <a:picLocks noChangeAspect="1"/>
          </p:cNvPicPr>
          <p:nvPr/>
        </p:nvPicPr>
        <p:blipFill>
          <a:blip r:embed="rId5" cstate="print"/>
          <a:stretch>
            <a:fillRect/>
          </a:stretch>
        </p:blipFill>
        <p:spPr>
          <a:xfrm>
            <a:off x="6612427" y="2334719"/>
            <a:ext cx="1074067" cy="1188000"/>
          </a:xfrm>
          <a:prstGeom prst="rect">
            <a:avLst/>
          </a:prstGeom>
        </p:spPr>
      </p:pic>
      <p:sp>
        <p:nvSpPr>
          <p:cNvPr id="7" name="Étoile à 12 branches 6"/>
          <p:cNvSpPr>
            <a:spLocks noChangeAspect="1"/>
          </p:cNvSpPr>
          <p:nvPr/>
        </p:nvSpPr>
        <p:spPr>
          <a:xfrm>
            <a:off x="4166469" y="3456604"/>
            <a:ext cx="968289" cy="612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7842" tIns="48922" rIns="97842" bIns="48922" rtlCol="0" anchor="ctr"/>
          <a:lstStyle/>
          <a:p>
            <a:pPr algn="ctr" defTabSz="978426"/>
            <a:r>
              <a:rPr lang="fr-FR" sz="1200" dirty="0" smtClean="0">
                <a:solidFill>
                  <a:srgbClr val="FF0000"/>
                </a:solidFill>
                <a:latin typeface="Rockwell" pitchFamily="18" charset="0"/>
              </a:rPr>
              <a:t>2580</a:t>
            </a:r>
            <a:endParaRPr lang="fr-FR" sz="1200" dirty="0">
              <a:solidFill>
                <a:srgbClr val="FF0000"/>
              </a:solidFill>
              <a:latin typeface="Rockwell" pitchFamily="18" charset="0"/>
            </a:endParaRPr>
          </a:p>
        </p:txBody>
      </p:sp>
      <p:sp>
        <p:nvSpPr>
          <p:cNvPr id="8" name="ZoneTexte 7"/>
          <p:cNvSpPr txBox="1"/>
          <p:nvPr/>
        </p:nvSpPr>
        <p:spPr>
          <a:xfrm>
            <a:off x="5013202" y="2941163"/>
            <a:ext cx="971379" cy="298854"/>
          </a:xfrm>
          <a:prstGeom prst="rect">
            <a:avLst/>
          </a:prstGeom>
          <a:solidFill>
            <a:schemeClr val="bg1">
              <a:lumMod val="75000"/>
            </a:schemeClr>
          </a:solidFill>
        </p:spPr>
        <p:txBody>
          <a:bodyPr wrap="none" lIns="97842" tIns="48922" rIns="97842" bIns="48922" rtlCol="0">
            <a:spAutoFit/>
          </a:bodyPr>
          <a:lstStyle/>
          <a:p>
            <a:pPr defTabSz="978426"/>
            <a:r>
              <a:rPr lang="fr-FR" sz="1300" b="1" dirty="0" smtClean="0">
                <a:solidFill>
                  <a:srgbClr val="FF0000"/>
                </a:solidFill>
              </a:rPr>
              <a:t>05.09.2025</a:t>
            </a:r>
            <a:endParaRPr lang="fr-FR" sz="1300" b="1" dirty="0">
              <a:solidFill>
                <a:srgbClr val="FF0000"/>
              </a:solidFill>
            </a:endParaRPr>
          </a:p>
        </p:txBody>
      </p:sp>
      <p:sp>
        <p:nvSpPr>
          <p:cNvPr id="11" name="ZoneTexte 10"/>
          <p:cNvSpPr txBox="1"/>
          <p:nvPr/>
        </p:nvSpPr>
        <p:spPr>
          <a:xfrm>
            <a:off x="2018064" y="5076004"/>
            <a:ext cx="2077775"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Création</a:t>
            </a:r>
            <a:endParaRPr lang="fr-FR" sz="4000" b="1" dirty="0">
              <a:ln w="19050">
                <a:solidFill>
                  <a:prstClr val="white"/>
                </a:solidFill>
              </a:ln>
              <a:solidFill>
                <a:prstClr val="black"/>
              </a:solidFill>
              <a:latin typeface="Franklin Gothic Medium" pitchFamily="34" charset="0"/>
            </a:endParaRPr>
          </a:p>
        </p:txBody>
      </p:sp>
      <p:sp>
        <p:nvSpPr>
          <p:cNvPr id="12" name="ZoneTexte 11"/>
          <p:cNvSpPr txBox="1"/>
          <p:nvPr/>
        </p:nvSpPr>
        <p:spPr>
          <a:xfrm>
            <a:off x="3874617" y="2016428"/>
            <a:ext cx="1943836" cy="714351"/>
          </a:xfrm>
          <a:prstGeom prst="rect">
            <a:avLst/>
          </a:prstGeom>
          <a:noFill/>
        </p:spPr>
        <p:txBody>
          <a:bodyPr wrap="none" lIns="97842" tIns="48921" rIns="97842" bIns="48921" rtlCol="0">
            <a:spAutoFit/>
          </a:bodyPr>
          <a:lstStyle/>
          <a:p>
            <a:pPr defTabSz="853584"/>
            <a:r>
              <a:rPr lang="fr-FR" sz="4000" b="1" dirty="0" smtClean="0">
                <a:ln w="19050">
                  <a:solidFill>
                    <a:prstClr val="white"/>
                  </a:solidFill>
                </a:ln>
                <a:solidFill>
                  <a:prstClr val="black"/>
                </a:solidFill>
                <a:latin typeface="Franklin Gothic Medium" pitchFamily="34" charset="0"/>
              </a:rPr>
              <a:t>Internet</a:t>
            </a:r>
            <a:endParaRPr lang="fr-FR" sz="4300" b="1" dirty="0">
              <a:ln w="19050">
                <a:solidFill>
                  <a:prstClr val="white"/>
                </a:solidFill>
              </a:ln>
              <a:solidFill>
                <a:prstClr val="black"/>
              </a:solidFill>
              <a:latin typeface="Franklin Gothic Medium" pitchFamily="34" charset="0"/>
            </a:endParaRPr>
          </a:p>
        </p:txBody>
      </p:sp>
      <p:sp>
        <p:nvSpPr>
          <p:cNvPr id="14" name="ZoneTexte 13"/>
          <p:cNvSpPr txBox="1"/>
          <p:nvPr/>
        </p:nvSpPr>
        <p:spPr>
          <a:xfrm>
            <a:off x="61501" y="303190"/>
            <a:ext cx="5377899" cy="1329904"/>
          </a:xfrm>
          <a:prstGeom prst="rect">
            <a:avLst/>
          </a:prstGeom>
          <a:noFill/>
        </p:spPr>
        <p:txBody>
          <a:bodyPr wrap="square" lIns="97842" tIns="48921" rIns="97842" bIns="48921" rtlCol="0">
            <a:spAutoFit/>
          </a:bodyPr>
          <a:lstStyle/>
          <a:p>
            <a:pPr algn="ctr" defTabSz="853584"/>
            <a:r>
              <a:rPr lang="en-US" sz="4000" b="1" dirty="0" err="1" smtClean="0">
                <a:ln w="19050">
                  <a:solidFill>
                    <a:prstClr val="white"/>
                  </a:solidFill>
                </a:ln>
                <a:solidFill>
                  <a:prstClr val="black"/>
                </a:solidFill>
                <a:latin typeface="Franklin Gothic Medium" pitchFamily="34" charset="0"/>
              </a:rPr>
              <a:t>Adungu</a:t>
            </a:r>
            <a:r>
              <a:rPr lang="en-US" sz="4000" b="1" dirty="0" smtClean="0">
                <a:ln w="19050">
                  <a:solidFill>
                    <a:prstClr val="white"/>
                  </a:solidFill>
                </a:ln>
                <a:solidFill>
                  <a:prstClr val="black"/>
                </a:solidFill>
                <a:latin typeface="Franklin Gothic Medium" pitchFamily="34" charset="0"/>
              </a:rPr>
              <a:t> </a:t>
            </a:r>
            <a:endParaRPr lang="en-US" sz="4000" b="1" dirty="0" smtClean="0">
              <a:ln w="19050">
                <a:solidFill>
                  <a:prstClr val="white"/>
                </a:solidFill>
              </a:ln>
              <a:solidFill>
                <a:prstClr val="black"/>
              </a:solidFill>
              <a:latin typeface="Franklin Gothic Medium" pitchFamily="34" charset="0"/>
            </a:endParaRPr>
          </a:p>
          <a:p>
            <a:pPr algn="ctr" defTabSz="853584"/>
            <a:r>
              <a:rPr lang="en-US" sz="4000" b="1" dirty="0" smtClean="0">
                <a:ln w="19050">
                  <a:solidFill>
                    <a:prstClr val="white"/>
                  </a:solidFill>
                </a:ln>
                <a:solidFill>
                  <a:prstClr val="black"/>
                </a:solidFill>
                <a:latin typeface="Franklin Gothic Medium" pitchFamily="34" charset="0"/>
              </a:rPr>
              <a:t>Instruments  jamming</a:t>
            </a:r>
            <a:endParaRPr lang="fr-FR" sz="4000" b="1" dirty="0">
              <a:ln w="19050">
                <a:solidFill>
                  <a:prstClr val="white"/>
                </a:solidFill>
              </a:ln>
              <a:solidFill>
                <a:prstClr val="black"/>
              </a:solidFill>
              <a:latin typeface="Franklin Gothic Medium" pitchFamily="34" charset="0"/>
            </a:endParaRPr>
          </a:p>
        </p:txBody>
      </p:sp>
      <p:pic>
        <p:nvPicPr>
          <p:cNvPr id="18" name="Image 17" descr="f1daPhotographe.gif"/>
          <p:cNvPicPr>
            <a:picLocks noChangeAspect="1"/>
          </p:cNvPicPr>
          <p:nvPr/>
        </p:nvPicPr>
        <p:blipFill>
          <a:blip r:embed="rId6" cstate="print"/>
          <a:stretch>
            <a:fillRect/>
          </a:stretch>
        </p:blipFill>
        <p:spPr>
          <a:xfrm flipH="1">
            <a:off x="5689796" y="272807"/>
            <a:ext cx="1790113" cy="1980000"/>
          </a:xfrm>
          <a:prstGeom prst="rect">
            <a:avLst/>
          </a:prstGeom>
        </p:spPr>
      </p:pic>
      <p:sp>
        <p:nvSpPr>
          <p:cNvPr id="15" name="Rectangle 14"/>
          <p:cNvSpPr/>
          <p:nvPr/>
        </p:nvSpPr>
        <p:spPr>
          <a:xfrm>
            <a:off x="5012400" y="5305802"/>
            <a:ext cx="2637740" cy="375552"/>
          </a:xfrm>
          <a:prstGeom prst="rect">
            <a:avLst/>
          </a:prstGeom>
        </p:spPr>
        <p:txBody>
          <a:bodyPr wrap="none" lIns="82360" tIns="41180" rIns="82360" bIns="41180">
            <a:spAutoFit/>
          </a:bodyPr>
          <a:lstStyle/>
          <a:p>
            <a:r>
              <a:rPr lang="fr-FR" dirty="0" smtClean="0">
                <a:ln>
                  <a:solidFill>
                    <a:schemeClr val="tx1"/>
                  </a:solidFill>
                </a:ln>
                <a:solidFill>
                  <a:srgbClr val="FFFF00"/>
                </a:solidFill>
                <a:latin typeface="Permanent Marker" pitchFamily="2" charset="0"/>
                <a:ea typeface="Permanent Marker" pitchFamily="2" charset="0"/>
              </a:rPr>
              <a:t>Shannon  </a:t>
            </a:r>
            <a:r>
              <a:rPr lang="fr-FR" dirty="0" err="1" smtClean="0">
                <a:ln>
                  <a:solidFill>
                    <a:schemeClr val="tx1"/>
                  </a:solidFill>
                </a:ln>
                <a:solidFill>
                  <a:srgbClr val="FFFF00"/>
                </a:solidFill>
                <a:latin typeface="Permanent Marker" pitchFamily="2" charset="0"/>
                <a:ea typeface="Permanent Marker" pitchFamily="2" charset="0"/>
              </a:rPr>
              <a:t>cockinette</a:t>
            </a:r>
            <a:endParaRPr lang="fr-FR" dirty="0">
              <a:ln>
                <a:solidFill>
                  <a:schemeClr val="tx1"/>
                </a:solidFill>
              </a:ln>
              <a:solidFill>
                <a:srgbClr val="FFFF00"/>
              </a:solidFill>
              <a:latin typeface="Permanent Marker" pitchFamily="2" charset="0"/>
              <a:ea typeface="Permanent Marker" pitchFamily="2" charset="0"/>
            </a:endParaRPr>
          </a:p>
        </p:txBody>
      </p:sp>
      <p:sp>
        <p:nvSpPr>
          <p:cNvPr id="16" name="Rectangle 15"/>
          <p:cNvSpPr/>
          <p:nvPr/>
        </p:nvSpPr>
        <p:spPr>
          <a:xfrm>
            <a:off x="5442912" y="3790186"/>
            <a:ext cx="1740418" cy="375552"/>
          </a:xfrm>
          <a:prstGeom prst="rect">
            <a:avLst/>
          </a:prstGeom>
        </p:spPr>
        <p:txBody>
          <a:bodyPr wrap="none" lIns="82360" tIns="41180" rIns="82360" bIns="41180">
            <a:spAutoFit/>
          </a:bodyPr>
          <a:lstStyle/>
          <a:p>
            <a:r>
              <a:rPr lang="fr-FR" dirty="0" smtClean="0">
                <a:ln>
                  <a:solidFill>
                    <a:schemeClr val="tx1"/>
                  </a:solidFill>
                </a:ln>
                <a:solidFill>
                  <a:schemeClr val="bg1"/>
                </a:solidFill>
                <a:latin typeface="Permanent Marker" pitchFamily="2" charset="0"/>
                <a:ea typeface="Permanent Marker" pitchFamily="2" charset="0"/>
              </a:rPr>
              <a:t>Participation</a:t>
            </a:r>
            <a:endParaRPr lang="fr-FR" dirty="0">
              <a:ln>
                <a:solidFill>
                  <a:schemeClr val="tx1"/>
                </a:solidFill>
              </a:ln>
              <a:solidFill>
                <a:schemeClr val="bg1"/>
              </a:solidFill>
            </a:endParaRPr>
          </a:p>
        </p:txBody>
      </p:sp>
      <p:sp>
        <p:nvSpPr>
          <p:cNvPr id="17" name="Rectangle 16"/>
          <p:cNvSpPr/>
          <p:nvPr/>
        </p:nvSpPr>
        <p:spPr>
          <a:xfrm>
            <a:off x="547264" y="2160439"/>
            <a:ext cx="2701628" cy="1634480"/>
          </a:xfrm>
          <a:prstGeom prst="rect">
            <a:avLst/>
          </a:prstGeom>
          <a:no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19" name="Rectangle à coins arrondis 18"/>
          <p:cNvSpPr/>
          <p:nvPr/>
        </p:nvSpPr>
        <p:spPr>
          <a:xfrm>
            <a:off x="723463" y="2448471"/>
            <a:ext cx="1808083" cy="1440000"/>
          </a:xfrm>
          <a:prstGeom prst="roundRect">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9"/>
                                        </p:tgtEl>
                                        <p:attrNameLst>
                                          <p:attrName>style.visibility</p:attrName>
                                        </p:attrNameLst>
                                      </p:cBhvr>
                                      <p:to>
                                        <p:strVal val="visible"/>
                                      </p:to>
                                    </p:set>
                                    <p:anim to="" calcmode="lin" valueType="num">
                                      <p:cBhvr>
                                        <p:cTn id="15" dur="1" fill="hold"/>
                                        <p:tgtEl>
                                          <p:spTgt spid="19"/>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grpId="0" nodeType="afterEffect">
                                  <p:stCondLst>
                                    <p:cond delay="2000"/>
                                  </p:stCondLst>
                                  <p:childTnLst>
                                    <p:set>
                                      <p:cBhvr>
                                        <p:cTn id="30" dur="1" fill="hold">
                                          <p:stCondLst>
                                            <p:cond delay="0"/>
                                          </p:stCondLst>
                                        </p:cTn>
                                        <p:tgtEl>
                                          <p:spTgt spid="16"/>
                                        </p:tgtEl>
                                        <p:attrNameLst>
                                          <p:attrName>style.visibility</p:attrName>
                                        </p:attrNameLst>
                                      </p:cBhvr>
                                      <p:to>
                                        <p:strVal val="visible"/>
                                      </p:to>
                                    </p:set>
                                    <p:anim to="" calcmode="lin" valueType="num">
                                      <p:cBhvr>
                                        <p:cTn id="31" dur="1" fill="hold"/>
                                        <p:tgtEl>
                                          <p:spTgt spid="16"/>
                                        </p:tgtEl>
                                        <p:attrNameLst>
                                          <p:attrName/>
                                        </p:attrNameLst>
                                      </p:cBhvr>
                                    </p:anim>
                                  </p:childTnLst>
                                </p:cTn>
                              </p:par>
                            </p:childTnLst>
                          </p:cTn>
                        </p:par>
                        <p:par>
                          <p:cTn id="32" fill="hold">
                            <p:stCondLst>
                              <p:cond delay="14000"/>
                            </p:stCondLst>
                            <p:childTnLst>
                              <p:par>
                                <p:cTn id="33" presetID="24" presetClass="entr" presetSubtype="0" fill="hold" nodeType="afterEffect">
                                  <p:stCondLst>
                                    <p:cond delay="2000"/>
                                  </p:stCondLst>
                                  <p:childTnLst>
                                    <p:set>
                                      <p:cBhvr>
                                        <p:cTn id="34" dur="1" fill="hold">
                                          <p:stCondLst>
                                            <p:cond delay="0"/>
                                          </p:stCondLst>
                                        </p:cTn>
                                        <p:tgtEl>
                                          <p:spTgt spid="13"/>
                                        </p:tgtEl>
                                        <p:attrNameLst>
                                          <p:attrName>style.visibility</p:attrName>
                                        </p:attrNameLst>
                                      </p:cBhvr>
                                      <p:to>
                                        <p:strVal val="visible"/>
                                      </p:to>
                                    </p:set>
                                    <p:anim to="" calcmode="lin" valueType="num">
                                      <p:cBhvr>
                                        <p:cTn id="35" dur="1" fill="hold"/>
                                        <p:tgtEl>
                                          <p:spTgt spid="13"/>
                                        </p:tgtEl>
                                        <p:attrNameLst>
                                          <p:attrName/>
                                        </p:attrNameLst>
                                      </p:cBhvr>
                                    </p:anim>
                                  </p:childTnLst>
                                </p:cTn>
                              </p:par>
                              <p:par>
                                <p:cTn id="36" presetID="24" presetClass="entr" presetSubtype="0" fill="hold" grpId="0" nodeType="withEffect">
                                  <p:stCondLst>
                                    <p:cond delay="2000"/>
                                  </p:stCondLst>
                                  <p:childTnLst>
                                    <p:set>
                                      <p:cBhvr>
                                        <p:cTn id="37" dur="1" fill="hold">
                                          <p:stCondLst>
                                            <p:cond delay="0"/>
                                          </p:stCondLst>
                                        </p:cTn>
                                        <p:tgtEl>
                                          <p:spTgt spid="15"/>
                                        </p:tgtEl>
                                        <p:attrNameLst>
                                          <p:attrName>style.visibility</p:attrName>
                                        </p:attrNameLst>
                                      </p:cBhvr>
                                      <p:to>
                                        <p:strVal val="visible"/>
                                      </p:to>
                                    </p:set>
                                    <p:anim to="" calcmode="lin" valueType="num">
                                      <p:cBhvr>
                                        <p:cTn id="38" dur="1" fill="hold"/>
                                        <p:tgtEl>
                                          <p:spTgt spid="15"/>
                                        </p:tgtEl>
                                        <p:attrNameLst>
                                          <p:attrName/>
                                        </p:attrNameLst>
                                      </p:cBhvr>
                                    </p:anim>
                                  </p:childTnLst>
                                </p:cTn>
                              </p:par>
                            </p:childTnLst>
                          </p:cTn>
                        </p:par>
                        <p:par>
                          <p:cTn id="39" fill="hold">
                            <p:stCondLst>
                              <p:cond delay="16000"/>
                            </p:stCondLst>
                            <p:childTnLst>
                              <p:par>
                                <p:cTn id="40" presetID="24" presetClass="entr" presetSubtype="0" fill="hold" nodeType="afterEffect">
                                  <p:stCondLst>
                                    <p:cond delay="2000"/>
                                  </p:stCondLst>
                                  <p:childTnLst>
                                    <p:set>
                                      <p:cBhvr>
                                        <p:cTn id="41" dur="1" fill="hold">
                                          <p:stCondLst>
                                            <p:cond delay="0"/>
                                          </p:stCondLst>
                                        </p:cTn>
                                        <p:tgtEl>
                                          <p:spTgt spid="6"/>
                                        </p:tgtEl>
                                        <p:attrNameLst>
                                          <p:attrName>style.visibility</p:attrName>
                                        </p:attrNameLst>
                                      </p:cBhvr>
                                      <p:to>
                                        <p:strVal val="visible"/>
                                      </p:to>
                                    </p:set>
                                    <p:anim to="" calcmode="lin" valueType="num">
                                      <p:cBhvr>
                                        <p:cTn id="42" dur="1" fill="hold"/>
                                        <p:tgtEl>
                                          <p:spTgt spid="6"/>
                                        </p:tgtEl>
                                        <p:attrNameLst>
                                          <p:attrName/>
                                        </p:attrNameLst>
                                      </p:cBhvr>
                                    </p:anim>
                                  </p:childTnLst>
                                </p:cTn>
                              </p:par>
                              <p:par>
                                <p:cTn id="43" presetID="24" presetClass="entr" presetSubtype="0" fill="hold" grpId="0" nodeType="withEffect">
                                  <p:stCondLst>
                                    <p:cond delay="2000"/>
                                  </p:stCondLst>
                                  <p:childTnLst>
                                    <p:set>
                                      <p:cBhvr>
                                        <p:cTn id="44" dur="1" fill="hold">
                                          <p:stCondLst>
                                            <p:cond delay="0"/>
                                          </p:stCondLst>
                                        </p:cTn>
                                        <p:tgtEl>
                                          <p:spTgt spid="7"/>
                                        </p:tgtEl>
                                        <p:attrNameLst>
                                          <p:attrName>style.visibility</p:attrName>
                                        </p:attrNameLst>
                                      </p:cBhvr>
                                      <p:to>
                                        <p:strVal val="visible"/>
                                      </p:to>
                                    </p:set>
                                    <p:anim to="" calcmode="lin" valueType="num">
                                      <p:cBhvr>
                                        <p:cTn id="45" dur="1" fill="hold"/>
                                        <p:tgtEl>
                                          <p:spTgt spid="7"/>
                                        </p:tgtEl>
                                        <p:attrNameLst>
                                          <p:attrName/>
                                        </p:attrNameLst>
                                      </p:cBhvr>
                                    </p:anim>
                                  </p:childTnLst>
                                </p:cTn>
                              </p:par>
                              <p:par>
                                <p:cTn id="46" presetID="24" presetClass="entr" presetSubtype="0" fill="hold" grpId="0" nodeType="withEffect">
                                  <p:stCondLst>
                                    <p:cond delay="2000"/>
                                  </p:stCondLst>
                                  <p:childTnLst>
                                    <p:set>
                                      <p:cBhvr>
                                        <p:cTn id="47" dur="1" fill="hold">
                                          <p:stCondLst>
                                            <p:cond delay="0"/>
                                          </p:stCondLst>
                                        </p:cTn>
                                        <p:tgtEl>
                                          <p:spTgt spid="8"/>
                                        </p:tgtEl>
                                        <p:attrNameLst>
                                          <p:attrName>style.visibility</p:attrName>
                                        </p:attrNameLst>
                                      </p:cBhvr>
                                      <p:to>
                                        <p:strVal val="visible"/>
                                      </p:to>
                                    </p:set>
                                    <p:anim to="" calcmode="lin" valueType="num">
                                      <p:cBhvr>
                                        <p:cTn id="48"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p:bldP spid="12" grpId="0"/>
      <p:bldP spid="14" grpId="0"/>
      <p:bldP spid="15" grpId="0"/>
      <p:bldP spid="16" grpId="0"/>
      <p:bldP spid="19" grpId="0" animBg="1"/>
    </p:bldLst>
  </p:timing>
</p:sld>
</file>

<file path=ppt/theme/theme1.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3212</TotalTime>
  <Words>222</Words>
  <Application>Microsoft Office PowerPoint</Application>
  <PresentationFormat>Personnalisé</PresentationFormat>
  <Paragraphs>27</Paragraphs>
  <Slides>35</Slides>
  <Notes>2</Notes>
  <HiddenSlides>0</HiddenSlides>
  <MMClips>1</MMClips>
  <ScaleCrop>false</ScaleCrop>
  <HeadingPairs>
    <vt:vector size="4" baseType="variant">
      <vt:variant>
        <vt:lpstr>Thème</vt:lpstr>
      </vt:variant>
      <vt:variant>
        <vt:i4>2</vt:i4>
      </vt:variant>
      <vt:variant>
        <vt:lpstr>Titres des diapositives</vt:lpstr>
      </vt:variant>
      <vt:variant>
        <vt:i4>35</vt:i4>
      </vt:variant>
    </vt:vector>
  </HeadingPairs>
  <TitlesOfParts>
    <vt:vector size="37" baseType="lpstr">
      <vt:lpstr>11_Thème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450</cp:revision>
  <dcterms:created xsi:type="dcterms:W3CDTF">2020-05-12T17:47:43Z</dcterms:created>
  <dcterms:modified xsi:type="dcterms:W3CDTF">2025-09-06T09:11:16Z</dcterms:modified>
</cp:coreProperties>
</file>