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 id="2147484080" r:id="rId2"/>
  </p:sldMasterIdLst>
  <p:notesMasterIdLst>
    <p:notesMasterId r:id="rId42"/>
  </p:notesMasterIdLst>
  <p:sldIdLst>
    <p:sldId id="426" r:id="rId3"/>
    <p:sldId id="464" r:id="rId4"/>
    <p:sldId id="463" r:id="rId5"/>
    <p:sldId id="486" r:id="rId6"/>
    <p:sldId id="487" r:id="rId7"/>
    <p:sldId id="465" r:id="rId8"/>
    <p:sldId id="466" r:id="rId9"/>
    <p:sldId id="467" r:id="rId10"/>
    <p:sldId id="468" r:id="rId11"/>
    <p:sldId id="469" r:id="rId12"/>
    <p:sldId id="470" r:id="rId13"/>
    <p:sldId id="471" r:id="rId14"/>
    <p:sldId id="472" r:id="rId15"/>
    <p:sldId id="473" r:id="rId16"/>
    <p:sldId id="474" r:id="rId17"/>
    <p:sldId id="475" r:id="rId18"/>
    <p:sldId id="476" r:id="rId19"/>
    <p:sldId id="477" r:id="rId20"/>
    <p:sldId id="479" r:id="rId21"/>
    <p:sldId id="480" r:id="rId22"/>
    <p:sldId id="481" r:id="rId23"/>
    <p:sldId id="482" r:id="rId24"/>
    <p:sldId id="483" r:id="rId25"/>
    <p:sldId id="484" r:id="rId26"/>
    <p:sldId id="485" r:id="rId27"/>
    <p:sldId id="488" r:id="rId28"/>
    <p:sldId id="489" r:id="rId29"/>
    <p:sldId id="490" r:id="rId30"/>
    <p:sldId id="491" r:id="rId31"/>
    <p:sldId id="492" r:id="rId32"/>
    <p:sldId id="493" r:id="rId33"/>
    <p:sldId id="494" r:id="rId34"/>
    <p:sldId id="495" r:id="rId35"/>
    <p:sldId id="496" r:id="rId36"/>
    <p:sldId id="497" r:id="rId37"/>
    <p:sldId id="499" r:id="rId38"/>
    <p:sldId id="498" r:id="rId39"/>
    <p:sldId id="478" r:id="rId40"/>
    <p:sldId id="390" r:id="rId41"/>
  </p:sldIdLst>
  <p:sldSz cx="7812088" cy="5761038"/>
  <p:notesSz cx="6858000" cy="9144000"/>
  <p:defaultText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defaultTextStyle>
  <p:modifyVerifier cryptProviderType="rsaFull" cryptAlgorithmClass="hash" cryptAlgorithmType="typeAny" cryptAlgorithmSid="4" spinCount="100000" saltData="yGKKu4H3DCXJm49k1GLyzQ==" hashData="NCpJGVcGV1uAuEhzdcDRFaebry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D43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86387" autoAdjust="0"/>
  </p:normalViewPr>
  <p:slideViewPr>
    <p:cSldViewPr>
      <p:cViewPr varScale="1">
        <p:scale>
          <a:sx n="83" d="100"/>
          <a:sy n="83" d="100"/>
        </p:scale>
        <p:origin x="-768" y="-86"/>
      </p:cViewPr>
      <p:guideLst>
        <p:guide orient="horz" pos="1815"/>
        <p:guide pos="2462"/>
      </p:guideLst>
    </p:cSldViewPr>
  </p:slideViewPr>
  <p:outlineViewPr>
    <p:cViewPr>
      <p:scale>
        <a:sx n="33" d="100"/>
        <a:sy n="33" d="100"/>
      </p:scale>
      <p:origin x="25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B0814E-820B-45B0-A404-4C981F2B1F66}" type="datetimeFigureOut">
              <a:rPr lang="fr-FR" smtClean="0"/>
              <a:pPr/>
              <a:t>05/09/2025</a:t>
            </a:fld>
            <a:endParaRPr lang="fr-FR"/>
          </a:p>
        </p:txBody>
      </p:sp>
      <p:sp>
        <p:nvSpPr>
          <p:cNvPr id="4" name="Espace réservé de l'image des diapositives 3"/>
          <p:cNvSpPr>
            <a:spLocks noGrp="1" noRot="1" noChangeAspect="1"/>
          </p:cNvSpPr>
          <p:nvPr>
            <p:ph type="sldImg" idx="2"/>
          </p:nvPr>
        </p:nvSpPr>
        <p:spPr>
          <a:xfrm>
            <a:off x="1104900" y="685800"/>
            <a:ext cx="46482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B33B90-1CBB-4A10-A548-B8460DCC3991}"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3600" rtl="0" eaLnBrk="1" latinLnBrk="0" hangingPunct="1">
      <a:defRPr sz="1100" kern="1200">
        <a:solidFill>
          <a:schemeClr val="tx1"/>
        </a:solidFill>
        <a:latin typeface="+mn-lt"/>
        <a:ea typeface="+mn-ea"/>
        <a:cs typeface="+mn-cs"/>
      </a:defRPr>
    </a:lvl1pPr>
    <a:lvl2pPr marL="411800" algn="l" defTabSz="823600" rtl="0" eaLnBrk="1" latinLnBrk="0" hangingPunct="1">
      <a:defRPr sz="1100" kern="1200">
        <a:solidFill>
          <a:schemeClr val="tx1"/>
        </a:solidFill>
        <a:latin typeface="+mn-lt"/>
        <a:ea typeface="+mn-ea"/>
        <a:cs typeface="+mn-cs"/>
      </a:defRPr>
    </a:lvl2pPr>
    <a:lvl3pPr marL="823600" algn="l" defTabSz="823600" rtl="0" eaLnBrk="1" latinLnBrk="0" hangingPunct="1">
      <a:defRPr sz="1100" kern="1200">
        <a:solidFill>
          <a:schemeClr val="tx1"/>
        </a:solidFill>
        <a:latin typeface="+mn-lt"/>
        <a:ea typeface="+mn-ea"/>
        <a:cs typeface="+mn-cs"/>
      </a:defRPr>
    </a:lvl3pPr>
    <a:lvl4pPr marL="1235399" algn="l" defTabSz="823600" rtl="0" eaLnBrk="1" latinLnBrk="0" hangingPunct="1">
      <a:defRPr sz="1100" kern="1200">
        <a:solidFill>
          <a:schemeClr val="tx1"/>
        </a:solidFill>
        <a:latin typeface="+mn-lt"/>
        <a:ea typeface="+mn-ea"/>
        <a:cs typeface="+mn-cs"/>
      </a:defRPr>
    </a:lvl4pPr>
    <a:lvl5pPr marL="1647198" algn="l" defTabSz="823600" rtl="0" eaLnBrk="1" latinLnBrk="0" hangingPunct="1">
      <a:defRPr sz="1100" kern="1200">
        <a:solidFill>
          <a:schemeClr val="tx1"/>
        </a:solidFill>
        <a:latin typeface="+mn-lt"/>
        <a:ea typeface="+mn-ea"/>
        <a:cs typeface="+mn-cs"/>
      </a:defRPr>
    </a:lvl5pPr>
    <a:lvl6pPr marL="2058998" algn="l" defTabSz="823600" rtl="0" eaLnBrk="1" latinLnBrk="0" hangingPunct="1">
      <a:defRPr sz="1100" kern="1200">
        <a:solidFill>
          <a:schemeClr val="tx1"/>
        </a:solidFill>
        <a:latin typeface="+mn-lt"/>
        <a:ea typeface="+mn-ea"/>
        <a:cs typeface="+mn-cs"/>
      </a:defRPr>
    </a:lvl6pPr>
    <a:lvl7pPr marL="2470798" algn="l" defTabSz="823600" rtl="0" eaLnBrk="1" latinLnBrk="0" hangingPunct="1">
      <a:defRPr sz="1100" kern="1200">
        <a:solidFill>
          <a:schemeClr val="tx1"/>
        </a:solidFill>
        <a:latin typeface="+mn-lt"/>
        <a:ea typeface="+mn-ea"/>
        <a:cs typeface="+mn-cs"/>
      </a:defRPr>
    </a:lvl7pPr>
    <a:lvl8pPr marL="2882597" algn="l" defTabSz="823600" rtl="0" eaLnBrk="1" latinLnBrk="0" hangingPunct="1">
      <a:defRPr sz="1100" kern="1200">
        <a:solidFill>
          <a:schemeClr val="tx1"/>
        </a:solidFill>
        <a:latin typeface="+mn-lt"/>
        <a:ea typeface="+mn-ea"/>
        <a:cs typeface="+mn-cs"/>
      </a:defRPr>
    </a:lvl8pPr>
    <a:lvl9pPr marL="3294397" algn="l" defTabSz="82360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04900" y="685800"/>
            <a:ext cx="46482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04900" y="685800"/>
            <a:ext cx="46482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3</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85911" y="1789834"/>
            <a:ext cx="6640275"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171966" y="3264589"/>
            <a:ext cx="5468461" cy="1472264"/>
          </a:xfrm>
        </p:spPr>
        <p:txBody>
          <a:bodyPr/>
          <a:lstStyle>
            <a:lvl1pPr marL="0" indent="0" algn="ctr">
              <a:buNone/>
              <a:defRPr>
                <a:solidFill>
                  <a:schemeClr val="tx1">
                    <a:tint val="75000"/>
                  </a:schemeClr>
                </a:solidFill>
              </a:defRPr>
            </a:lvl1pPr>
            <a:lvl2pPr marL="490331" indent="0" algn="ctr">
              <a:buNone/>
              <a:defRPr>
                <a:solidFill>
                  <a:schemeClr val="tx1">
                    <a:tint val="75000"/>
                  </a:schemeClr>
                </a:solidFill>
              </a:defRPr>
            </a:lvl2pPr>
            <a:lvl3pPr marL="980651" indent="0" algn="ctr">
              <a:buNone/>
              <a:defRPr>
                <a:solidFill>
                  <a:schemeClr val="tx1">
                    <a:tint val="75000"/>
                  </a:schemeClr>
                </a:solidFill>
              </a:defRPr>
            </a:lvl3pPr>
            <a:lvl4pPr marL="1470974" indent="0" algn="ctr">
              <a:buNone/>
              <a:defRPr>
                <a:solidFill>
                  <a:schemeClr val="tx1">
                    <a:tint val="75000"/>
                  </a:schemeClr>
                </a:solidFill>
              </a:defRPr>
            </a:lvl4pPr>
            <a:lvl5pPr marL="1961297" indent="0" algn="ctr">
              <a:buNone/>
              <a:defRPr>
                <a:solidFill>
                  <a:schemeClr val="tx1">
                    <a:tint val="75000"/>
                  </a:schemeClr>
                </a:solidFill>
              </a:defRPr>
            </a:lvl5pPr>
            <a:lvl6pPr marL="2451623" indent="0" algn="ctr">
              <a:buNone/>
              <a:defRPr>
                <a:solidFill>
                  <a:schemeClr val="tx1">
                    <a:tint val="75000"/>
                  </a:schemeClr>
                </a:solidFill>
              </a:defRPr>
            </a:lvl6pPr>
            <a:lvl7pPr marL="2941951" indent="0" algn="ctr">
              <a:buNone/>
              <a:defRPr>
                <a:solidFill>
                  <a:schemeClr val="tx1">
                    <a:tint val="75000"/>
                  </a:schemeClr>
                </a:solidFill>
              </a:defRPr>
            </a:lvl7pPr>
            <a:lvl8pPr marL="3432273" indent="0" algn="ctr">
              <a:buNone/>
              <a:defRPr>
                <a:solidFill>
                  <a:schemeClr val="tx1">
                    <a:tint val="75000"/>
                  </a:schemeClr>
                </a:solidFill>
              </a:defRPr>
            </a:lvl8pPr>
            <a:lvl9pPr marL="392259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17106" y="3702056"/>
            <a:ext cx="6640275" cy="1144206"/>
          </a:xfrm>
        </p:spPr>
        <p:txBody>
          <a:bodyPr anchor="t"/>
          <a:lstStyle>
            <a:lvl1pPr algn="l">
              <a:defRPr sz="43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17106" y="2441782"/>
            <a:ext cx="6640275" cy="1260227"/>
          </a:xfrm>
        </p:spPr>
        <p:txBody>
          <a:bodyPr anchor="b"/>
          <a:lstStyle>
            <a:lvl1pPr marL="0" indent="0">
              <a:buNone/>
              <a:defRPr sz="2200">
                <a:solidFill>
                  <a:schemeClr val="tx1">
                    <a:tint val="75000"/>
                  </a:schemeClr>
                </a:solidFill>
              </a:defRPr>
            </a:lvl1pPr>
            <a:lvl2pPr marL="490331" indent="0">
              <a:buNone/>
              <a:defRPr sz="1900">
                <a:solidFill>
                  <a:schemeClr val="tx1">
                    <a:tint val="75000"/>
                  </a:schemeClr>
                </a:solidFill>
              </a:defRPr>
            </a:lvl2pPr>
            <a:lvl3pPr marL="980651" indent="0">
              <a:buNone/>
              <a:defRPr sz="1700">
                <a:solidFill>
                  <a:schemeClr val="tx1">
                    <a:tint val="75000"/>
                  </a:schemeClr>
                </a:solidFill>
              </a:defRPr>
            </a:lvl3pPr>
            <a:lvl4pPr marL="1470974" indent="0">
              <a:buNone/>
              <a:defRPr sz="1500">
                <a:solidFill>
                  <a:schemeClr val="tx1">
                    <a:tint val="75000"/>
                  </a:schemeClr>
                </a:solidFill>
              </a:defRPr>
            </a:lvl4pPr>
            <a:lvl5pPr marL="1961297" indent="0">
              <a:buNone/>
              <a:defRPr sz="1500">
                <a:solidFill>
                  <a:schemeClr val="tx1">
                    <a:tint val="75000"/>
                  </a:schemeClr>
                </a:solidFill>
              </a:defRPr>
            </a:lvl5pPr>
            <a:lvl6pPr marL="2451623" indent="0">
              <a:buNone/>
              <a:defRPr sz="1500">
                <a:solidFill>
                  <a:schemeClr val="tx1">
                    <a:tint val="75000"/>
                  </a:schemeClr>
                </a:solidFill>
              </a:defRPr>
            </a:lvl6pPr>
            <a:lvl7pPr marL="2941951" indent="0">
              <a:buNone/>
              <a:defRPr sz="1500">
                <a:solidFill>
                  <a:schemeClr val="tx1">
                    <a:tint val="75000"/>
                  </a:schemeClr>
                </a:solidFill>
              </a:defRPr>
            </a:lvl7pPr>
            <a:lvl8pPr marL="3432273" indent="0">
              <a:buNone/>
              <a:defRPr sz="1500">
                <a:solidFill>
                  <a:schemeClr val="tx1">
                    <a:tint val="75000"/>
                  </a:schemeClr>
                </a:solidFill>
              </a:defRPr>
            </a:lvl8pPr>
            <a:lvl9pPr marL="392259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390722" y="1344395"/>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971152" y="1344395"/>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390629" y="1289576"/>
            <a:ext cx="3451696"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90629" y="1827000"/>
            <a:ext cx="3451696"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968554" y="1289576"/>
            <a:ext cx="3453052"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968554" y="1827000"/>
            <a:ext cx="3453052"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90618" y="229555"/>
            <a:ext cx="2570122" cy="976176"/>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054336" y="229428"/>
            <a:ext cx="4367175"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90618" y="1205551"/>
            <a:ext cx="2570122" cy="3940710"/>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31253" y="4032781"/>
            <a:ext cx="4687253" cy="47608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531253" y="514956"/>
            <a:ext cx="4687253" cy="3456623"/>
          </a:xfrm>
        </p:spPr>
        <p:txBody>
          <a:bodyPr/>
          <a:lstStyle>
            <a:lvl1pPr marL="0" indent="0">
              <a:buNone/>
              <a:defRPr sz="3400"/>
            </a:lvl1pPr>
            <a:lvl2pPr marL="490331" indent="0">
              <a:buNone/>
              <a:defRPr sz="3000"/>
            </a:lvl2pPr>
            <a:lvl3pPr marL="980651" indent="0">
              <a:buNone/>
              <a:defRPr sz="2600"/>
            </a:lvl3pPr>
            <a:lvl4pPr marL="1470974" indent="0">
              <a:buNone/>
              <a:defRPr sz="2200"/>
            </a:lvl4pPr>
            <a:lvl5pPr marL="1961297" indent="0">
              <a:buNone/>
              <a:defRPr sz="2200"/>
            </a:lvl5pPr>
            <a:lvl6pPr marL="2451623" indent="0">
              <a:buNone/>
              <a:defRPr sz="2200"/>
            </a:lvl6pPr>
            <a:lvl7pPr marL="2941951" indent="0">
              <a:buNone/>
              <a:defRPr sz="2200"/>
            </a:lvl7pPr>
            <a:lvl8pPr marL="3432273" indent="0">
              <a:buNone/>
              <a:defRPr sz="2200"/>
            </a:lvl8pPr>
            <a:lvl9pPr marL="3922599" indent="0">
              <a:buNone/>
              <a:defRPr sz="2200"/>
            </a:lvl9pPr>
          </a:lstStyle>
          <a:p>
            <a:endParaRPr lang="fr-FR"/>
          </a:p>
        </p:txBody>
      </p:sp>
      <p:sp>
        <p:nvSpPr>
          <p:cNvPr id="4" name="Espace réservé du texte 3"/>
          <p:cNvSpPr>
            <a:spLocks noGrp="1"/>
          </p:cNvSpPr>
          <p:nvPr>
            <p:ph type="body" sz="half" idx="2"/>
          </p:nvPr>
        </p:nvSpPr>
        <p:spPr>
          <a:xfrm>
            <a:off x="1531253" y="4508825"/>
            <a:ext cx="4687253" cy="676121"/>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663892" y="230762"/>
            <a:ext cx="1757718"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90627" y="230762"/>
            <a:ext cx="5142958"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85933" y="1789677"/>
            <a:ext cx="6640275"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171816" y="3264612"/>
            <a:ext cx="5468461" cy="1472265"/>
          </a:xfrm>
        </p:spPr>
        <p:txBody>
          <a:bodyPr/>
          <a:lstStyle>
            <a:lvl1pPr marL="0" indent="0" algn="ctr">
              <a:buNone/>
              <a:defRPr>
                <a:solidFill>
                  <a:schemeClr val="tx1">
                    <a:tint val="75000"/>
                  </a:schemeClr>
                </a:solidFill>
              </a:defRPr>
            </a:lvl1pPr>
            <a:lvl2pPr marL="489260" indent="0" algn="ctr">
              <a:buNone/>
              <a:defRPr>
                <a:solidFill>
                  <a:schemeClr val="tx1">
                    <a:tint val="75000"/>
                  </a:schemeClr>
                </a:solidFill>
              </a:defRPr>
            </a:lvl2pPr>
            <a:lvl3pPr marL="978518" indent="0" algn="ctr">
              <a:buNone/>
              <a:defRPr>
                <a:solidFill>
                  <a:schemeClr val="tx1">
                    <a:tint val="75000"/>
                  </a:schemeClr>
                </a:solidFill>
              </a:defRPr>
            </a:lvl3pPr>
            <a:lvl4pPr marL="1467778" indent="0" algn="ctr">
              <a:buNone/>
              <a:defRPr>
                <a:solidFill>
                  <a:schemeClr val="tx1">
                    <a:tint val="75000"/>
                  </a:schemeClr>
                </a:solidFill>
              </a:defRPr>
            </a:lvl4pPr>
            <a:lvl5pPr marL="1957037" indent="0" algn="ctr">
              <a:buNone/>
              <a:defRPr>
                <a:solidFill>
                  <a:schemeClr val="tx1">
                    <a:tint val="75000"/>
                  </a:schemeClr>
                </a:solidFill>
              </a:defRPr>
            </a:lvl5pPr>
            <a:lvl6pPr marL="2446296" indent="0" algn="ctr">
              <a:buNone/>
              <a:defRPr>
                <a:solidFill>
                  <a:schemeClr val="tx1">
                    <a:tint val="75000"/>
                  </a:schemeClr>
                </a:solidFill>
              </a:defRPr>
            </a:lvl6pPr>
            <a:lvl7pPr marL="2935555" indent="0" algn="ctr">
              <a:buNone/>
              <a:defRPr>
                <a:solidFill>
                  <a:schemeClr val="tx1">
                    <a:tint val="75000"/>
                  </a:schemeClr>
                </a:solidFill>
              </a:defRPr>
            </a:lvl7pPr>
            <a:lvl8pPr marL="3424814" indent="0" algn="ctr">
              <a:buNone/>
              <a:defRPr>
                <a:solidFill>
                  <a:schemeClr val="tx1">
                    <a:tint val="75000"/>
                  </a:schemeClr>
                </a:solidFill>
              </a:defRPr>
            </a:lvl8pPr>
            <a:lvl9pPr marL="391407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05/09/2025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05/09/2025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17122" y="3702021"/>
            <a:ext cx="6640275" cy="1144207"/>
          </a:xfrm>
        </p:spPr>
        <p:txBody>
          <a:bodyPr anchor="t"/>
          <a:lstStyle>
            <a:lvl1pPr algn="l">
              <a:defRPr sz="43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17122" y="2441793"/>
            <a:ext cx="6640275" cy="1260227"/>
          </a:xfrm>
        </p:spPr>
        <p:txBody>
          <a:bodyPr anchor="b"/>
          <a:lstStyle>
            <a:lvl1pPr marL="0" indent="0">
              <a:buNone/>
              <a:defRPr sz="2200">
                <a:solidFill>
                  <a:schemeClr val="tx1">
                    <a:tint val="75000"/>
                  </a:schemeClr>
                </a:solidFill>
              </a:defRPr>
            </a:lvl1pPr>
            <a:lvl2pPr marL="489260" indent="0">
              <a:buNone/>
              <a:defRPr sz="1900">
                <a:solidFill>
                  <a:schemeClr val="tx1">
                    <a:tint val="75000"/>
                  </a:schemeClr>
                </a:solidFill>
              </a:defRPr>
            </a:lvl2pPr>
            <a:lvl3pPr marL="978518" indent="0">
              <a:buNone/>
              <a:defRPr sz="1700">
                <a:solidFill>
                  <a:schemeClr val="tx1">
                    <a:tint val="75000"/>
                  </a:schemeClr>
                </a:solidFill>
              </a:defRPr>
            </a:lvl3pPr>
            <a:lvl4pPr marL="1467778" indent="0">
              <a:buNone/>
              <a:defRPr sz="1500">
                <a:solidFill>
                  <a:schemeClr val="tx1">
                    <a:tint val="75000"/>
                  </a:schemeClr>
                </a:solidFill>
              </a:defRPr>
            </a:lvl4pPr>
            <a:lvl5pPr marL="1957037" indent="0">
              <a:buNone/>
              <a:defRPr sz="1500">
                <a:solidFill>
                  <a:schemeClr val="tx1">
                    <a:tint val="75000"/>
                  </a:schemeClr>
                </a:solidFill>
              </a:defRPr>
            </a:lvl5pPr>
            <a:lvl6pPr marL="2446296" indent="0">
              <a:buNone/>
              <a:defRPr sz="1500">
                <a:solidFill>
                  <a:schemeClr val="tx1">
                    <a:tint val="75000"/>
                  </a:schemeClr>
                </a:solidFill>
              </a:defRPr>
            </a:lvl6pPr>
            <a:lvl7pPr marL="2935555" indent="0">
              <a:buNone/>
              <a:defRPr sz="1500">
                <a:solidFill>
                  <a:schemeClr val="tx1">
                    <a:tint val="75000"/>
                  </a:schemeClr>
                </a:solidFill>
              </a:defRPr>
            </a:lvl7pPr>
            <a:lvl8pPr marL="3424814" indent="0">
              <a:buNone/>
              <a:defRPr sz="1500">
                <a:solidFill>
                  <a:schemeClr val="tx1">
                    <a:tint val="75000"/>
                  </a:schemeClr>
                </a:solidFill>
              </a:defRPr>
            </a:lvl8pPr>
            <a:lvl9pPr marL="3914073"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05/09/2025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390622" y="1344266"/>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971151" y="1344266"/>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05/09/2025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390622" y="1289583"/>
            <a:ext cx="3451695"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90622" y="1827021"/>
            <a:ext cx="3451695"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968452" y="1289583"/>
            <a:ext cx="3453051"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968452" y="1827021"/>
            <a:ext cx="3453051"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05/09/2025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05/09/2025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05/09/2025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90632" y="229396"/>
            <a:ext cx="2570123" cy="976176"/>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054328" y="229379"/>
            <a:ext cx="4367175"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90632" y="1205568"/>
            <a:ext cx="2570123" cy="3940710"/>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05/09/2025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31243" y="4032730"/>
            <a:ext cx="4687253" cy="476087"/>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531243" y="514786"/>
            <a:ext cx="4687253" cy="3456623"/>
          </a:xfrm>
        </p:spPr>
        <p:txBody>
          <a:bodyPr/>
          <a:lstStyle>
            <a:lvl1pPr marL="0" indent="0">
              <a:buNone/>
              <a:defRPr sz="3400"/>
            </a:lvl1pPr>
            <a:lvl2pPr marL="489260" indent="0">
              <a:buNone/>
              <a:defRPr sz="3000"/>
            </a:lvl2pPr>
            <a:lvl3pPr marL="978518" indent="0">
              <a:buNone/>
              <a:defRPr sz="2600"/>
            </a:lvl3pPr>
            <a:lvl4pPr marL="1467778" indent="0">
              <a:buNone/>
              <a:defRPr sz="2200"/>
            </a:lvl4pPr>
            <a:lvl5pPr marL="1957037" indent="0">
              <a:buNone/>
              <a:defRPr sz="2200"/>
            </a:lvl5pPr>
            <a:lvl6pPr marL="2446296" indent="0">
              <a:buNone/>
              <a:defRPr sz="2200"/>
            </a:lvl6pPr>
            <a:lvl7pPr marL="2935555" indent="0">
              <a:buNone/>
              <a:defRPr sz="2200"/>
            </a:lvl7pPr>
            <a:lvl8pPr marL="3424814" indent="0">
              <a:buNone/>
              <a:defRPr sz="2200"/>
            </a:lvl8pPr>
            <a:lvl9pPr marL="3914073" indent="0">
              <a:buNone/>
              <a:defRPr sz="2200"/>
            </a:lvl9pPr>
          </a:lstStyle>
          <a:p>
            <a:endParaRPr lang="fr-FR"/>
          </a:p>
        </p:txBody>
      </p:sp>
      <p:sp>
        <p:nvSpPr>
          <p:cNvPr id="4" name="Espace réservé du texte 3"/>
          <p:cNvSpPr>
            <a:spLocks noGrp="1"/>
          </p:cNvSpPr>
          <p:nvPr>
            <p:ph type="body" sz="half" idx="2"/>
          </p:nvPr>
        </p:nvSpPr>
        <p:spPr>
          <a:xfrm>
            <a:off x="1531243" y="4508817"/>
            <a:ext cx="4687253" cy="676121"/>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05/09/2025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05/09/2025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663765" y="230713"/>
            <a:ext cx="1757719"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90622" y="230713"/>
            <a:ext cx="5142958"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05/09/2025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90638" y="230885"/>
            <a:ext cx="7030880" cy="960174"/>
          </a:xfrm>
          <a:prstGeom prst="rect">
            <a:avLst/>
          </a:prstGeom>
        </p:spPr>
        <p:txBody>
          <a:bodyPr vert="horz" lIns="98064" tIns="49028" rIns="98064" bIns="4902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390638" y="1344395"/>
            <a:ext cx="7030880" cy="3802019"/>
          </a:xfrm>
          <a:prstGeom prst="rect">
            <a:avLst/>
          </a:prstGeom>
        </p:spPr>
        <p:txBody>
          <a:bodyPr vert="horz" lIns="98064" tIns="49028" rIns="98064" bIns="4902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90737" y="5339683"/>
            <a:ext cx="1822820" cy="306722"/>
          </a:xfrm>
          <a:prstGeom prst="rect">
            <a:avLst/>
          </a:prstGeom>
        </p:spPr>
        <p:txBody>
          <a:bodyPr vert="horz" lIns="98064" tIns="49028" rIns="98064" bIns="49028" rtlCol="0" anchor="ctr"/>
          <a:lstStyle>
            <a:lvl1pPr algn="l">
              <a:defRPr sz="1400">
                <a:solidFill>
                  <a:schemeClr val="tx1">
                    <a:tint val="75000"/>
                  </a:schemeClr>
                </a:solidFill>
              </a:defRPr>
            </a:lvl1pPr>
          </a:lstStyle>
          <a:p>
            <a:fld id="{FA0B38D7-1DE5-41DE-8B65-024289CA27F3}" type="datetimeFigureOut">
              <a:rPr lang="fr-FR" smtClean="0">
                <a:solidFill>
                  <a:prstClr val="black">
                    <a:tint val="75000"/>
                  </a:prstClr>
                </a:solidFill>
              </a:rPr>
              <a:pPr/>
              <a:t>05/09/2025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669264" y="5339683"/>
            <a:ext cx="2473828" cy="306722"/>
          </a:xfrm>
          <a:prstGeom prst="rect">
            <a:avLst/>
          </a:prstGeom>
        </p:spPr>
        <p:txBody>
          <a:bodyPr vert="horz" lIns="98064" tIns="49028" rIns="98064" bIns="49028" rtlCol="0" anchor="ctr"/>
          <a:lstStyle>
            <a:lvl1pPr algn="ctr">
              <a:defRPr sz="14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5598798" y="5339683"/>
            <a:ext cx="1822820" cy="306722"/>
          </a:xfrm>
          <a:prstGeom prst="rect">
            <a:avLst/>
          </a:prstGeom>
        </p:spPr>
        <p:txBody>
          <a:bodyPr vert="horz" lIns="98064" tIns="49028" rIns="98064" bIns="49028" rtlCol="0" anchor="ctr"/>
          <a:lstStyle>
            <a:lvl1pPr algn="r">
              <a:defRPr sz="14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ransition spd="med" advTm="4000">
    <p:random/>
  </p:transition>
  <p:txStyles>
    <p:titleStyle>
      <a:lvl1pPr algn="ctr" defTabSz="980651" rtl="0" eaLnBrk="1" latinLnBrk="0" hangingPunct="1">
        <a:spcBef>
          <a:spcPct val="0"/>
        </a:spcBef>
        <a:buNone/>
        <a:defRPr sz="4800" kern="1200">
          <a:solidFill>
            <a:schemeClr val="tx1"/>
          </a:solidFill>
          <a:latin typeface="+mj-lt"/>
          <a:ea typeface="+mj-ea"/>
          <a:cs typeface="+mj-cs"/>
        </a:defRPr>
      </a:lvl1pPr>
    </p:titleStyle>
    <p:bodyStyle>
      <a:lvl1pPr marL="367753" indent="-367753" algn="l" defTabSz="980651"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6777" indent="-306455" algn="l" defTabSz="980651"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5810" indent="-245171" algn="l" defTabSz="980651"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61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64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6795"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7112"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774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677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90614" y="230732"/>
            <a:ext cx="7030880" cy="960173"/>
          </a:xfrm>
          <a:prstGeom prst="rect">
            <a:avLst/>
          </a:prstGeom>
        </p:spPr>
        <p:txBody>
          <a:bodyPr vert="horz" lIns="97852" tIns="48925" rIns="97852" bIns="4892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390614" y="1344266"/>
            <a:ext cx="7030880" cy="3802019"/>
          </a:xfrm>
          <a:prstGeom prst="rect">
            <a:avLst/>
          </a:prstGeom>
        </p:spPr>
        <p:txBody>
          <a:bodyPr vert="horz" lIns="97852" tIns="48925" rIns="97852" bIns="4892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90622" y="5339641"/>
            <a:ext cx="1822820" cy="306722"/>
          </a:xfrm>
          <a:prstGeom prst="rect">
            <a:avLst/>
          </a:prstGeom>
        </p:spPr>
        <p:txBody>
          <a:bodyPr vert="horz" lIns="97852" tIns="48925" rIns="97852" bIns="48925" rtlCol="0" anchor="ctr"/>
          <a:lstStyle>
            <a:lvl1pPr algn="l" defTabSz="978518">
              <a:defRPr sz="1300">
                <a:solidFill>
                  <a:schemeClr val="tx1">
                    <a:tint val="75000"/>
                  </a:schemeClr>
                </a:solidFill>
              </a:defRPr>
            </a:lvl1pPr>
          </a:lstStyle>
          <a:p>
            <a:fld id="{0B1522B7-8342-4AA7-9877-C4ACC596860F}" type="datetimeFigureOut">
              <a:rPr lang="fr-FR" smtClean="0">
                <a:solidFill>
                  <a:prstClr val="black">
                    <a:tint val="75000"/>
                  </a:prstClr>
                </a:solidFill>
              </a:rPr>
              <a:pPr/>
              <a:t>05/09/2025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669149" y="5339641"/>
            <a:ext cx="2473828" cy="306722"/>
          </a:xfrm>
          <a:prstGeom prst="rect">
            <a:avLst/>
          </a:prstGeom>
        </p:spPr>
        <p:txBody>
          <a:bodyPr vert="horz" lIns="97852" tIns="48925" rIns="97852" bIns="48925" rtlCol="0" anchor="ctr"/>
          <a:lstStyle>
            <a:lvl1pPr algn="ctr" defTabSz="978518">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5598680" y="5339641"/>
            <a:ext cx="1822820" cy="306722"/>
          </a:xfrm>
          <a:prstGeom prst="rect">
            <a:avLst/>
          </a:prstGeom>
        </p:spPr>
        <p:txBody>
          <a:bodyPr vert="horz" lIns="97852" tIns="48925" rIns="97852" bIns="48925" rtlCol="0" anchor="ctr"/>
          <a:lstStyle>
            <a:lvl1pPr algn="r" defTabSz="978518">
              <a:defRPr sz="13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ransition spd="slow" advTm="4000">
    <p:dissolve/>
  </p:transition>
  <p:txStyles>
    <p:titleStyle>
      <a:lvl1pPr algn="ctr" defTabSz="978518" rtl="0" eaLnBrk="1" latinLnBrk="0" hangingPunct="1">
        <a:spcBef>
          <a:spcPct val="0"/>
        </a:spcBef>
        <a:buNone/>
        <a:defRPr sz="4700" kern="1200">
          <a:solidFill>
            <a:schemeClr val="tx1"/>
          </a:solidFill>
          <a:latin typeface="+mj-lt"/>
          <a:ea typeface="+mj-ea"/>
          <a:cs typeface="+mj-cs"/>
        </a:defRPr>
      </a:lvl1pPr>
    </p:titleStyle>
    <p:bodyStyle>
      <a:lvl1pPr marL="366944" indent="-366944" algn="l" defTabSz="978518"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5046" indent="-305787" algn="l" defTabSz="978518"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3148" indent="-244629" algn="l" defTabSz="978518"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2407"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1666"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092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018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69444"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58702"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78518" rtl="0" eaLnBrk="1" latinLnBrk="0" hangingPunct="1">
        <a:defRPr sz="1900" kern="1200">
          <a:solidFill>
            <a:schemeClr val="tx1"/>
          </a:solidFill>
          <a:latin typeface="+mn-lt"/>
          <a:ea typeface="+mn-ea"/>
          <a:cs typeface="+mn-cs"/>
        </a:defRPr>
      </a:lvl1pPr>
      <a:lvl2pPr marL="489260" algn="l" defTabSz="978518" rtl="0" eaLnBrk="1" latinLnBrk="0" hangingPunct="1">
        <a:defRPr sz="1900" kern="1200">
          <a:solidFill>
            <a:schemeClr val="tx1"/>
          </a:solidFill>
          <a:latin typeface="+mn-lt"/>
          <a:ea typeface="+mn-ea"/>
          <a:cs typeface="+mn-cs"/>
        </a:defRPr>
      </a:lvl2pPr>
      <a:lvl3pPr marL="978518" algn="l" defTabSz="978518" rtl="0" eaLnBrk="1" latinLnBrk="0" hangingPunct="1">
        <a:defRPr sz="1900" kern="1200">
          <a:solidFill>
            <a:schemeClr val="tx1"/>
          </a:solidFill>
          <a:latin typeface="+mn-lt"/>
          <a:ea typeface="+mn-ea"/>
          <a:cs typeface="+mn-cs"/>
        </a:defRPr>
      </a:lvl3pPr>
      <a:lvl4pPr marL="1467778" algn="l" defTabSz="978518" rtl="0" eaLnBrk="1" latinLnBrk="0" hangingPunct="1">
        <a:defRPr sz="1900" kern="1200">
          <a:solidFill>
            <a:schemeClr val="tx1"/>
          </a:solidFill>
          <a:latin typeface="+mn-lt"/>
          <a:ea typeface="+mn-ea"/>
          <a:cs typeface="+mn-cs"/>
        </a:defRPr>
      </a:lvl4pPr>
      <a:lvl5pPr marL="1957037" algn="l" defTabSz="978518" rtl="0" eaLnBrk="1" latinLnBrk="0" hangingPunct="1">
        <a:defRPr sz="1900" kern="1200">
          <a:solidFill>
            <a:schemeClr val="tx1"/>
          </a:solidFill>
          <a:latin typeface="+mn-lt"/>
          <a:ea typeface="+mn-ea"/>
          <a:cs typeface="+mn-cs"/>
        </a:defRPr>
      </a:lvl5pPr>
      <a:lvl6pPr marL="2446296" algn="l" defTabSz="978518" rtl="0" eaLnBrk="1" latinLnBrk="0" hangingPunct="1">
        <a:defRPr sz="1900" kern="1200">
          <a:solidFill>
            <a:schemeClr val="tx1"/>
          </a:solidFill>
          <a:latin typeface="+mn-lt"/>
          <a:ea typeface="+mn-ea"/>
          <a:cs typeface="+mn-cs"/>
        </a:defRPr>
      </a:lvl6pPr>
      <a:lvl7pPr marL="2935555" algn="l" defTabSz="978518" rtl="0" eaLnBrk="1" latinLnBrk="0" hangingPunct="1">
        <a:defRPr sz="1900" kern="1200">
          <a:solidFill>
            <a:schemeClr val="tx1"/>
          </a:solidFill>
          <a:latin typeface="+mn-lt"/>
          <a:ea typeface="+mn-ea"/>
          <a:cs typeface="+mn-cs"/>
        </a:defRPr>
      </a:lvl7pPr>
      <a:lvl8pPr marL="3424814" algn="l" defTabSz="978518" rtl="0" eaLnBrk="1" latinLnBrk="0" hangingPunct="1">
        <a:defRPr sz="1900" kern="1200">
          <a:solidFill>
            <a:schemeClr val="tx1"/>
          </a:solidFill>
          <a:latin typeface="+mn-lt"/>
          <a:ea typeface="+mn-ea"/>
          <a:cs typeface="+mn-cs"/>
        </a:defRPr>
      </a:lvl8pPr>
      <a:lvl9pPr marL="3914073" algn="l" defTabSz="978518"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49.jpeg"/><Relationship Id="rId2" Type="http://schemas.openxmlformats.org/officeDocument/2006/relationships/image" Target="../media/image44.jpeg"/><Relationship Id="rId1" Type="http://schemas.openxmlformats.org/officeDocument/2006/relationships/slideLayout" Target="../slideLayouts/slideLayout18.xml"/><Relationship Id="rId6" Type="http://schemas.openxmlformats.org/officeDocument/2006/relationships/image" Target="../media/image48.gif"/><Relationship Id="rId5" Type="http://schemas.openxmlformats.org/officeDocument/2006/relationships/image" Target="../media/image47.gif"/><Relationship Id="rId4" Type="http://schemas.openxmlformats.org/officeDocument/2006/relationships/image" Target="../media/image46.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60000">
            <a:off x="2519066" y="485108"/>
            <a:ext cx="3641692" cy="3135479"/>
          </a:xfrm>
          <a:prstGeom prst="rect">
            <a:avLst/>
          </a:prstGeom>
          <a:noFill/>
        </p:spPr>
        <p:txBody>
          <a:bodyPr wrap="none" lIns="82235" tIns="41117" rIns="82235" bIns="41117" rtlCol="0">
            <a:prstTxWarp prst="textArchUpPour">
              <a:avLst/>
            </a:prstTxWarp>
            <a:spAutoFit/>
          </a:bodyPr>
          <a:lstStyle/>
          <a:p>
            <a:r>
              <a:rPr lang="fr-FR" sz="7900" dirty="0" smtClean="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7900" dirty="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noChangeAspect="1"/>
          </p:cNvSpPr>
          <p:nvPr/>
        </p:nvSpPr>
        <p:spPr>
          <a:xfrm rot="21600000">
            <a:off x="1" y="3888002"/>
            <a:ext cx="7812088" cy="880893"/>
          </a:xfrm>
          <a:prstGeom prst="rect">
            <a:avLst/>
          </a:prstGeom>
          <a:noFill/>
        </p:spPr>
        <p:txBody>
          <a:bodyPr wrap="none" lIns="82235" tIns="41117" rIns="82235" bIns="41117" rtlCol="0">
            <a:prstTxWarp prst="textPlain">
              <a:avLst/>
            </a:prstTxWarp>
            <a:spAutoFit/>
          </a:bodyPr>
          <a:lstStyle/>
          <a:p>
            <a:pPr algn="ctr"/>
            <a:r>
              <a:rPr lang="fr-FR" sz="5300" dirty="0" smtClean="0">
                <a:ln w="63500">
                  <a:solidFill>
                    <a:prstClr val="black"/>
                  </a:solidFill>
                </a:ln>
                <a:gradFill>
                  <a:gsLst>
                    <a:gs pos="0">
                      <a:srgbClr val="FF3399"/>
                    </a:gs>
                    <a:gs pos="25000">
                      <a:srgbClr val="FF6633"/>
                    </a:gs>
                    <a:gs pos="50000">
                      <a:srgbClr val="FFFF00"/>
                    </a:gs>
                    <a:gs pos="75000">
                      <a:srgbClr val="01A78F"/>
                    </a:gs>
                    <a:gs pos="100000">
                      <a:srgbClr val="3366FF"/>
                    </a:gs>
                  </a:gsLst>
                  <a:lin ang="5400000" scaled="0"/>
                </a:gradFill>
                <a:latin typeface="Broadway" pitchFamily="82" charset="0"/>
              </a:rPr>
              <a:t>  </a:t>
            </a:r>
            <a:r>
              <a:rPr lang="fr-FR" sz="7900" dirty="0" smtClean="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rPr>
              <a:t>Au cœur de Barr </a:t>
            </a:r>
            <a:endParaRPr lang="fr-FR" sz="5300" dirty="0" smtClean="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endParaRPr>
          </a:p>
        </p:txBody>
      </p:sp>
      <p:sp>
        <p:nvSpPr>
          <p:cNvPr id="4" name="Rectangle 3"/>
          <p:cNvSpPr/>
          <p:nvPr/>
        </p:nvSpPr>
        <p:spPr>
          <a:xfrm>
            <a:off x="92255" y="0"/>
            <a:ext cx="2214993" cy="2788504"/>
          </a:xfrm>
          <a:prstGeom prst="rect">
            <a:avLst/>
          </a:prstGeom>
        </p:spPr>
        <p:txBody>
          <a:bodyPr wrap="square" lIns="109772" tIns="54888" rIns="109772" bIns="54888">
            <a:spAutoFit/>
          </a:bodyPr>
          <a:lstStyle/>
          <a:p>
            <a:pPr algn="ctr"/>
            <a:r>
              <a:rPr lang="fr-FR" sz="2900" b="1" dirty="0" smtClean="0">
                <a:solidFill>
                  <a:schemeClr val="bg1"/>
                </a:solidFill>
                <a:latin typeface="Chiller" pitchFamily="82" charset="0"/>
              </a:rPr>
              <a:t>Une photographie est un secret sur un secret. </a:t>
            </a:r>
          </a:p>
          <a:p>
            <a:pPr algn="ctr"/>
            <a:r>
              <a:rPr lang="fr-FR" sz="2900" b="1" dirty="0" smtClean="0">
                <a:solidFill>
                  <a:schemeClr val="bg1"/>
                </a:solidFill>
                <a:latin typeface="Chiller" pitchFamily="82" charset="0"/>
              </a:rPr>
              <a:t>Plus elle vous en dit, moins vous en savez.</a:t>
            </a:r>
            <a:endParaRPr lang="fr-FR" sz="2900" b="1" dirty="0">
              <a:solidFill>
                <a:schemeClr val="bg1"/>
              </a:solidFill>
              <a:latin typeface="Chiller" pitchFamily="82" charset="0"/>
            </a:endParaRPr>
          </a:p>
        </p:txBody>
      </p:sp>
      <p:sp>
        <p:nvSpPr>
          <p:cNvPr id="5" name="ZoneTexte 4"/>
          <p:cNvSpPr txBox="1"/>
          <p:nvPr/>
        </p:nvSpPr>
        <p:spPr>
          <a:xfrm>
            <a:off x="154019" y="2844000"/>
            <a:ext cx="2067135" cy="1098700"/>
          </a:xfrm>
          <a:prstGeom prst="rect">
            <a:avLst/>
          </a:prstGeom>
          <a:noFill/>
        </p:spPr>
        <p:txBody>
          <a:bodyPr wrap="square" lIns="82235" tIns="41117" rIns="82235" bIns="41117" rtlCol="0">
            <a:spAutoFit/>
          </a:bodyPr>
          <a:lstStyle/>
          <a:p>
            <a:pPr algn="ctr"/>
            <a:r>
              <a:rPr lang="fr-FR" sz="1600" b="1" dirty="0" smtClean="0">
                <a:ln w="1905">
                  <a:noFill/>
                </a:ln>
                <a:latin typeface="Courgette" pitchFamily="2" charset="0"/>
              </a:rPr>
              <a:t>Photos  prises par </a:t>
            </a:r>
          </a:p>
          <a:p>
            <a:pPr algn="ctr"/>
            <a:r>
              <a:rPr lang="fr-FR" sz="1600" b="1" dirty="0" smtClean="0">
                <a:ln w="1905">
                  <a:noFill/>
                </a:ln>
                <a:latin typeface="Courgette" pitchFamily="2" charset="0"/>
              </a:rPr>
              <a:t>un randonneur  </a:t>
            </a:r>
          </a:p>
          <a:p>
            <a:pPr algn="ctr"/>
            <a:r>
              <a:rPr lang="fr-FR" sz="1600" b="1" dirty="0" smtClean="0">
                <a:ln w="1905">
                  <a:noFill/>
                </a:ln>
                <a:latin typeface="Courgette" pitchFamily="2" charset="0"/>
              </a:rPr>
              <a:t> pour  le  plaisir </a:t>
            </a:r>
          </a:p>
          <a:p>
            <a:pPr algn="ctr"/>
            <a:r>
              <a:rPr lang="fr-FR" sz="1600" b="1" dirty="0" smtClean="0">
                <a:ln w="1905">
                  <a:noFill/>
                </a:ln>
                <a:latin typeface="Courgette" pitchFamily="2" charset="0"/>
              </a:rPr>
              <a:t> du  partage</a:t>
            </a:r>
            <a:r>
              <a:rPr lang="fr-FR" sz="1300" b="1" dirty="0" smtClean="0">
                <a:ln w="1905">
                  <a:noFill/>
                </a:ln>
                <a:latin typeface="Courgette" pitchFamily="2" charset="0"/>
              </a:rPr>
              <a:t>  </a:t>
            </a:r>
            <a:endParaRPr lang="fr-FR" sz="1300" b="1" dirty="0">
              <a:ln w="1905">
                <a:noFill/>
              </a:ln>
              <a:latin typeface="Courgette" pitchFamily="2" charset="0"/>
            </a:endParaRPr>
          </a:p>
        </p:txBody>
      </p:sp>
      <p:sp>
        <p:nvSpPr>
          <p:cNvPr id="9" name="Rectangle 8"/>
          <p:cNvSpPr/>
          <p:nvPr/>
        </p:nvSpPr>
        <p:spPr>
          <a:xfrm>
            <a:off x="6497789" y="2880000"/>
            <a:ext cx="1054416" cy="898772"/>
          </a:xfrm>
          <a:prstGeom prst="rect">
            <a:avLst/>
          </a:prstGeom>
        </p:spPr>
        <p:txBody>
          <a:bodyPr wrap="none" lIns="82360" tIns="41180" rIns="82360" bIns="41180">
            <a:spAutoFit/>
          </a:bodyPr>
          <a:lstStyle/>
          <a:p>
            <a:r>
              <a:rPr lang="fr-FR" sz="5300" dirty="0" smtClean="0">
                <a:ln w="38100">
                  <a:solidFill>
                    <a:prstClr val="black"/>
                  </a:solidFill>
                </a:ln>
                <a:gradFill>
                  <a:gsLst>
                    <a:gs pos="0">
                      <a:srgbClr val="000082"/>
                    </a:gs>
                    <a:gs pos="30000">
                      <a:srgbClr val="66008F"/>
                    </a:gs>
                    <a:gs pos="64999">
                      <a:srgbClr val="BA0066"/>
                    </a:gs>
                    <a:gs pos="89999">
                      <a:srgbClr val="FF0000"/>
                    </a:gs>
                    <a:gs pos="100000">
                      <a:srgbClr val="FF8200"/>
                    </a:gs>
                  </a:gsLst>
                  <a:lin ang="5400000" scaled="0"/>
                </a:gradFill>
                <a:latin typeface="Broadway" pitchFamily="82" charset="0"/>
              </a:rPr>
              <a:t>28</a:t>
            </a:r>
            <a:endParaRPr lang="fr-FR" dirty="0">
              <a:ln w="38100">
                <a:solidFill>
                  <a:prstClr val="black"/>
                </a:solidFill>
              </a:ln>
              <a:gradFill>
                <a:gsLst>
                  <a:gs pos="0">
                    <a:srgbClr val="000082"/>
                  </a:gs>
                  <a:gs pos="30000">
                    <a:srgbClr val="66008F"/>
                  </a:gs>
                  <a:gs pos="64999">
                    <a:srgbClr val="BA0066"/>
                  </a:gs>
                  <a:gs pos="89999">
                    <a:srgbClr val="FF0000"/>
                  </a:gs>
                  <a:gs pos="100000">
                    <a:srgbClr val="FF8200"/>
                  </a:gs>
                </a:gsLst>
                <a:lin ang="5400000" scaled="0"/>
              </a:gradFill>
            </a:endParaRPr>
          </a:p>
        </p:txBody>
      </p:sp>
      <p:pic>
        <p:nvPicPr>
          <p:cNvPr id="11" name="Image 10" descr="ar-logo.png"/>
          <p:cNvPicPr>
            <a:picLocks noChangeAspect="1"/>
          </p:cNvPicPr>
          <p:nvPr/>
        </p:nvPicPr>
        <p:blipFill>
          <a:blip r:embed="rId5" cstate="print"/>
          <a:stretch>
            <a:fillRect/>
          </a:stretch>
        </p:blipFill>
        <p:spPr>
          <a:xfrm>
            <a:off x="6580696" y="60638"/>
            <a:ext cx="1160047" cy="757972"/>
          </a:xfrm>
          <a:prstGeom prst="rect">
            <a:avLst/>
          </a:prstGeom>
        </p:spPr>
      </p:pic>
      <p:pic>
        <p:nvPicPr>
          <p:cNvPr id="12" name="Image 11" descr="0a0000004 souris-non.gif"/>
          <p:cNvPicPr>
            <a:picLocks noChangeAspect="1"/>
          </p:cNvPicPr>
          <p:nvPr/>
        </p:nvPicPr>
        <p:blipFill>
          <a:blip r:embed="rId6" cstate="print"/>
          <a:stretch>
            <a:fillRect/>
          </a:stretch>
        </p:blipFill>
        <p:spPr>
          <a:xfrm>
            <a:off x="3598503" y="1910211"/>
            <a:ext cx="1035819" cy="1212755"/>
          </a:xfrm>
          <a:prstGeom prst="rect">
            <a:avLst/>
          </a:prstGeom>
        </p:spPr>
      </p:pic>
      <p:sp>
        <p:nvSpPr>
          <p:cNvPr id="13" name="Rectangle 12"/>
          <p:cNvSpPr/>
          <p:nvPr/>
        </p:nvSpPr>
        <p:spPr>
          <a:xfrm>
            <a:off x="1" y="4644000"/>
            <a:ext cx="7812088" cy="1184940"/>
          </a:xfrm>
          <a:prstGeom prst="rect">
            <a:avLst/>
          </a:prstGeom>
        </p:spPr>
        <p:txBody>
          <a:bodyPr wrap="square">
            <a:spAutoFit/>
          </a:bodyPr>
          <a:lstStyle/>
          <a:p>
            <a:pPr algn="ctr"/>
            <a:r>
              <a:rPr lang="fr-FR" sz="7100" dirty="0" smtClean="0">
                <a:ln w="38100">
                  <a:solidFill>
                    <a:prstClr val="black"/>
                  </a:solidFill>
                </a:ln>
                <a:gradFill>
                  <a:gsLst>
                    <a:gs pos="0">
                      <a:srgbClr val="000082"/>
                    </a:gs>
                    <a:gs pos="30000">
                      <a:srgbClr val="66008F"/>
                    </a:gs>
                    <a:gs pos="64999">
                      <a:srgbClr val="BA0066"/>
                    </a:gs>
                    <a:gs pos="89999">
                      <a:srgbClr val="FF0000"/>
                    </a:gs>
                    <a:gs pos="100000">
                      <a:srgbClr val="FF8200"/>
                    </a:gs>
                  </a:gsLst>
                  <a:lin ang="5400000" scaled="0"/>
                </a:gradFill>
                <a:latin typeface="Broadway" pitchFamily="82" charset="0"/>
              </a:rPr>
              <a:t>Autour de  Barr </a:t>
            </a:r>
            <a:endParaRPr lang="fr-FR" sz="7100" dirty="0">
              <a:gradFill>
                <a:gsLst>
                  <a:gs pos="0">
                    <a:srgbClr val="000082"/>
                  </a:gs>
                  <a:gs pos="30000">
                    <a:srgbClr val="66008F"/>
                  </a:gs>
                  <a:gs pos="64999">
                    <a:srgbClr val="BA0066"/>
                  </a:gs>
                  <a:gs pos="89999">
                    <a:srgbClr val="FF0000"/>
                  </a:gs>
                  <a:gs pos="100000">
                    <a:srgbClr val="FF8200"/>
                  </a:gs>
                </a:gsLst>
                <a:lin ang="5400000" scaled="0"/>
              </a:gradFill>
            </a:endParaRPr>
          </a:p>
        </p:txBody>
      </p:sp>
      <p:pic>
        <p:nvPicPr>
          <p:cNvPr id="16" name="Sean Gaskell West African Kora8.wav">
            <a:hlinkClick r:id="" action="ppaction://media"/>
          </p:cNvPr>
          <p:cNvPicPr>
            <a:picLocks noRot="1" noChangeAspect="1"/>
          </p:cNvPicPr>
          <p:nvPr>
            <a:wavAudioFile r:embed="rId1" name="Sean Gaskell West African Kora8.wav"/>
          </p:nvPr>
        </p:nvPicPr>
        <p:blipFill>
          <a:blip r:embed="rId7" cstate="print"/>
          <a:stretch>
            <a:fillRect/>
          </a:stretch>
        </p:blipFill>
        <p:spPr>
          <a:xfrm>
            <a:off x="7088624" y="1512368"/>
            <a:ext cx="245573" cy="244475"/>
          </a:xfrm>
          <a:prstGeom prst="rect">
            <a:avLst/>
          </a:prstGeom>
        </p:spPr>
      </p:pic>
    </p:spTree>
  </p:cSld>
  <p:clrMapOvr>
    <a:masterClrMapping/>
  </p:clrMapOvr>
  <p:transition spd="med"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6"/>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7" presetClass="entr" presetSubtype="2" fill="hold" nodeType="afterEffect">
                                  <p:stCondLst>
                                    <p:cond delay="2000"/>
                                  </p:stCondLst>
                                  <p:iterate type="lt">
                                    <p:tmPct val="0"/>
                                  </p:iterate>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6800"/>
                            </p:stCondLst>
                            <p:childTnLst>
                              <p:par>
                                <p:cTn id="21" presetID="40" presetClass="entr" presetSubtype="0" fill="hold" nodeType="afterEffect">
                                  <p:stCondLst>
                                    <p:cond delay="2000"/>
                                  </p:stCondLst>
                                  <p:iterate type="lt">
                                    <p:tmPct val="10000"/>
                                  </p:iterate>
                                  <p:childTnLst>
                                    <p:set>
                                      <p:cBhvr>
                                        <p:cTn id="22" dur="1" fill="hold">
                                          <p:stCondLst>
                                            <p:cond delay="0"/>
                                          </p:stCondLst>
                                        </p:cTn>
                                        <p:tgtEl>
                                          <p:spTgt spid="13">
                                            <p:txEl>
                                              <p:pRg st="0" end="0"/>
                                            </p:txEl>
                                          </p:spTgt>
                                        </p:tgtEl>
                                        <p:attrNameLst>
                                          <p:attrName>style.visibility</p:attrName>
                                        </p:attrNameLst>
                                      </p:cBhvr>
                                      <p:to>
                                        <p:strVal val="visible"/>
                                      </p:to>
                                    </p:set>
                                    <p:animEffect transition="in" filter="fade">
                                      <p:cBhvr>
                                        <p:cTn id="23" dur="1000"/>
                                        <p:tgtEl>
                                          <p:spTgt spid="13">
                                            <p:txEl>
                                              <p:pRg st="0" end="0"/>
                                            </p:txEl>
                                          </p:spTgt>
                                        </p:tgtEl>
                                      </p:cBhvr>
                                    </p:animEffect>
                                    <p:anim calcmode="lin" valueType="num">
                                      <p:cBhvr>
                                        <p:cTn id="24" dur="1000" fill="hold"/>
                                        <p:tgtEl>
                                          <p:spTgt spid="13">
                                            <p:txEl>
                                              <p:pRg st="0" end="0"/>
                                            </p:txEl>
                                          </p:spTgt>
                                        </p:tgtEl>
                                        <p:attrNameLst>
                                          <p:attrName>ppt_x</p:attrName>
                                        </p:attrNameLst>
                                      </p:cBhvr>
                                      <p:tavLst>
                                        <p:tav tm="0">
                                          <p:val>
                                            <p:strVal val="#ppt_x-.1"/>
                                          </p:val>
                                        </p:tav>
                                        <p:tav tm="100000">
                                          <p:val>
                                            <p:strVal val="#ppt_x"/>
                                          </p:val>
                                        </p:tav>
                                      </p:tavLst>
                                    </p:anim>
                                    <p:anim calcmode="lin" valueType="num">
                                      <p:cBhvr>
                                        <p:cTn id="25" dur="10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par>
                          <p:cTn id="26" fill="hold">
                            <p:stCondLst>
                              <p:cond delay="10900"/>
                            </p:stCondLst>
                            <p:childTnLst>
                              <p:par>
                                <p:cTn id="27" presetID="7" presetClass="entr" presetSubtype="8" fill="hold" grpId="0" nodeType="afterEffect">
                                  <p:stCondLst>
                                    <p:cond delay="200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1000" fill="hold"/>
                                        <p:tgtEl>
                                          <p:spTgt spid="9"/>
                                        </p:tgtEl>
                                        <p:attrNameLst>
                                          <p:attrName>ppt_x</p:attrName>
                                        </p:attrNameLst>
                                      </p:cBhvr>
                                      <p:tavLst>
                                        <p:tav tm="0">
                                          <p:val>
                                            <p:strVal val="0-#ppt_w/2"/>
                                          </p:val>
                                        </p:tav>
                                        <p:tav tm="100000">
                                          <p:val>
                                            <p:strVal val="#ppt_x"/>
                                          </p:val>
                                        </p:tav>
                                      </p:tavLst>
                                    </p:anim>
                                    <p:anim calcmode="lin" valueType="num">
                                      <p:cBhvr additive="base">
                                        <p:cTn id="30" dur="1000" fill="hold"/>
                                        <p:tgtEl>
                                          <p:spTgt spid="9"/>
                                        </p:tgtEl>
                                        <p:attrNameLst>
                                          <p:attrName>ppt_y</p:attrName>
                                        </p:attrNameLst>
                                      </p:cBhvr>
                                      <p:tavLst>
                                        <p:tav tm="0">
                                          <p:val>
                                            <p:strVal val="#ppt_y"/>
                                          </p:val>
                                        </p:tav>
                                        <p:tav tm="100000">
                                          <p:val>
                                            <p:strVal val="#ppt_y"/>
                                          </p:val>
                                        </p:tav>
                                      </p:tavLst>
                                    </p:anim>
                                  </p:childTnLst>
                                </p:cTn>
                              </p:par>
                            </p:childTnLst>
                          </p:cTn>
                        </p:par>
                        <p:par>
                          <p:cTn id="31" fill="hold">
                            <p:stCondLst>
                              <p:cond delay="13900"/>
                            </p:stCondLst>
                            <p:childTnLst>
                              <p:par>
                                <p:cTn id="32" presetID="8" presetClass="entr" presetSubtype="16" fill="hold" grpId="0" nodeType="afterEffect">
                                  <p:stCondLst>
                                    <p:cond delay="2000"/>
                                  </p:stCondLst>
                                  <p:childTnLst>
                                    <p:set>
                                      <p:cBhvr>
                                        <p:cTn id="33" dur="1" fill="hold">
                                          <p:stCondLst>
                                            <p:cond delay="0"/>
                                          </p:stCondLst>
                                        </p:cTn>
                                        <p:tgtEl>
                                          <p:spTgt spid="4"/>
                                        </p:tgtEl>
                                        <p:attrNameLst>
                                          <p:attrName>style.visibility</p:attrName>
                                        </p:attrNameLst>
                                      </p:cBhvr>
                                      <p:to>
                                        <p:strVal val="visible"/>
                                      </p:to>
                                    </p:set>
                                    <p:animEffect transition="in" filter="diamond(in)">
                                      <p:cBhvr>
                                        <p:cTn id="34" dur="2000"/>
                                        <p:tgtEl>
                                          <p:spTgt spid="4"/>
                                        </p:tgtEl>
                                      </p:cBhvr>
                                    </p:animEffect>
                                  </p:childTnLst>
                                </p:cTn>
                              </p:par>
                            </p:childTnLst>
                          </p:cTn>
                        </p:par>
                        <p:par>
                          <p:cTn id="35" fill="hold">
                            <p:stCondLst>
                              <p:cond delay="17900"/>
                            </p:stCondLst>
                            <p:childTnLst>
                              <p:par>
                                <p:cTn id="36" presetID="24" presetClass="entr" presetSubtype="0" fill="hold" grpId="0" nodeType="afterEffect">
                                  <p:stCondLst>
                                    <p:cond delay="2000"/>
                                  </p:stCondLst>
                                  <p:childTnLst>
                                    <p:set>
                                      <p:cBhvr>
                                        <p:cTn id="37" dur="1" fill="hold">
                                          <p:stCondLst>
                                            <p:cond delay="0"/>
                                          </p:stCondLst>
                                        </p:cTn>
                                        <p:tgtEl>
                                          <p:spTgt spid="5"/>
                                        </p:tgtEl>
                                        <p:attrNameLst>
                                          <p:attrName>style.visibility</p:attrName>
                                        </p:attrNameLst>
                                      </p:cBhvr>
                                      <p:to>
                                        <p:strVal val="visible"/>
                                      </p:to>
                                    </p:set>
                                    <p:anim to="" calcmode="lin" valueType="num">
                                      <p:cBhvr>
                                        <p:cTn id="38" dur="1" fill="hold"/>
                                        <p:tgtEl>
                                          <p:spTgt spid="5"/>
                                        </p:tgtEl>
                                        <p:attrNameLst>
                                          <p:attrName/>
                                        </p:attrNameLst>
                                      </p:cBhvr>
                                    </p:anim>
                                  </p:childTnLst>
                                </p:cTn>
                              </p:par>
                            </p:childTnLst>
                          </p:cTn>
                        </p:par>
                        <p:par>
                          <p:cTn id="39" fill="hold">
                            <p:stCondLst>
                              <p:cond delay="19900"/>
                            </p:stCondLst>
                            <p:childTnLst>
                              <p:par>
                                <p:cTn id="40" presetID="24" presetClass="entr" presetSubtype="0" fill="hold" nodeType="afterEffect">
                                  <p:stCondLst>
                                    <p:cond delay="2000"/>
                                  </p:stCondLst>
                                  <p:childTnLst>
                                    <p:set>
                                      <p:cBhvr>
                                        <p:cTn id="41" dur="1" fill="hold">
                                          <p:stCondLst>
                                            <p:cond delay="0"/>
                                          </p:stCondLst>
                                        </p:cTn>
                                        <p:tgtEl>
                                          <p:spTgt spid="12"/>
                                        </p:tgtEl>
                                        <p:attrNameLst>
                                          <p:attrName>style.visibility</p:attrName>
                                        </p:attrNameLst>
                                      </p:cBhvr>
                                      <p:to>
                                        <p:strVal val="visible"/>
                                      </p:to>
                                    </p:set>
                                    <p:anim to="" calcmode="lin" valueType="num">
                                      <p:cBhvr>
                                        <p:cTn id="42"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3" repeatCount="indefinite" fill="hold" display="0">
                  <p:stCondLst>
                    <p:cond delay="indefinite"/>
                  </p:stCondLst>
                  <p:endCondLst>
                    <p:cond evt="onPrev" delay="0">
                      <p:tgtEl>
                        <p:sldTgt/>
                      </p:tgtEl>
                    </p:cond>
                    <p:cond evt="onStopAudio" delay="0">
                      <p:tgtEl>
                        <p:sldTgt/>
                      </p:tgtEl>
                    </p:cond>
                  </p:endCondLst>
                </p:cTn>
                <p:tgtEl>
                  <p:spTgt spid="16"/>
                </p:tgtEl>
              </p:cMediaNode>
            </p:audio>
          </p:childTnLst>
        </p:cTn>
      </p:par>
    </p:tnLst>
    <p:bldLst>
      <p:bldP spid="2" grpId="0"/>
      <p:bldP spid="4" grpId="0"/>
      <p:bldP spid="5"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116000"/>
            <a:ext cx="7812088" cy="4339650"/>
          </a:xfrm>
          <a:prstGeom prst="rect">
            <a:avLst/>
          </a:prstGeom>
        </p:spPr>
        <p:txBody>
          <a:bodyPr wrap="square">
            <a:spAutoFit/>
          </a:bodyPr>
          <a:lstStyle/>
          <a:p>
            <a:pPr algn="ctr"/>
            <a:r>
              <a:rPr lang="fr-FR" sz="2400" dirty="0" smtClean="0">
                <a:solidFill>
                  <a:schemeClr val="bg1"/>
                </a:solidFill>
              </a:rPr>
              <a:t>Construite à 204 m d’altitude, Barr est située au débouché </a:t>
            </a:r>
            <a:endParaRPr lang="fr-FR" sz="2400" dirty="0" smtClean="0">
              <a:solidFill>
                <a:schemeClr val="bg1"/>
              </a:solidFill>
            </a:endParaRPr>
          </a:p>
          <a:p>
            <a:pPr algn="ctr"/>
            <a:r>
              <a:rPr lang="fr-FR" sz="2400" dirty="0" smtClean="0">
                <a:solidFill>
                  <a:schemeClr val="bg1"/>
                </a:solidFill>
              </a:rPr>
              <a:t>de </a:t>
            </a:r>
            <a:r>
              <a:rPr lang="fr-FR" sz="2400" dirty="0" smtClean="0">
                <a:solidFill>
                  <a:schemeClr val="bg1"/>
                </a:solidFill>
              </a:rPr>
              <a:t>la vallée Saint-Ulrich et au pied des collines du Kirchberg et du Freiberg. Barr doit sa renommée à la vigne. Capitale viticole du Bas-Rhin, la ville séduit les connaisseurs de bon </a:t>
            </a:r>
            <a:endParaRPr lang="fr-FR" sz="2400" dirty="0" smtClean="0">
              <a:solidFill>
                <a:schemeClr val="bg1"/>
              </a:solidFill>
            </a:endParaRPr>
          </a:p>
          <a:p>
            <a:pPr algn="ctr"/>
            <a:r>
              <a:rPr lang="fr-FR" sz="2400" dirty="0" smtClean="0">
                <a:solidFill>
                  <a:schemeClr val="bg1"/>
                </a:solidFill>
              </a:rPr>
              <a:t>vin </a:t>
            </a:r>
            <a:r>
              <a:rPr lang="fr-FR" sz="2400" dirty="0" smtClean="0">
                <a:solidFill>
                  <a:schemeClr val="bg1"/>
                </a:solidFill>
              </a:rPr>
              <a:t>grâce à ses sept crus de qualité issus du vignoble qui couvre les coteaux de la vallée de la </a:t>
            </a:r>
            <a:r>
              <a:rPr lang="fr-FR" sz="2400" dirty="0" err="1" smtClean="0">
                <a:solidFill>
                  <a:schemeClr val="bg1"/>
                </a:solidFill>
              </a:rPr>
              <a:t>Kirneck</a:t>
            </a:r>
            <a:r>
              <a:rPr lang="fr-FR" sz="2400" dirty="0" smtClean="0">
                <a:solidFill>
                  <a:schemeClr val="bg1"/>
                </a:solidFill>
              </a:rPr>
              <a:t>. Le sentier viticole permet de découvrir l’histoire de la vigne et du vin.</a:t>
            </a:r>
          </a:p>
          <a:p>
            <a:pPr algn="ctr"/>
            <a:endParaRPr lang="fr-FR" sz="1000" dirty="0" smtClean="0">
              <a:solidFill>
                <a:schemeClr val="bg1"/>
              </a:solidFill>
            </a:endParaRPr>
          </a:p>
          <a:p>
            <a:pPr algn="ctr"/>
            <a:r>
              <a:rPr lang="fr-FR" sz="2400" dirty="0" smtClean="0">
                <a:solidFill>
                  <a:schemeClr val="bg1"/>
                </a:solidFill>
              </a:rPr>
              <a:t>Barr </a:t>
            </a:r>
            <a:r>
              <a:rPr lang="fr-FR" sz="2400" dirty="0" smtClean="0">
                <a:solidFill>
                  <a:schemeClr val="bg1"/>
                </a:solidFill>
              </a:rPr>
              <a:t>est capitale viticole d’Alsace avec sa plus ancienne foire aux vins d’Alsace (plus de 100 ans) et son historique « Fête des vendanges » qui se déroule traditionnellement le </a:t>
            </a:r>
            <a:endParaRPr lang="fr-FR" sz="2400" dirty="0" smtClean="0">
              <a:solidFill>
                <a:schemeClr val="bg1"/>
              </a:solidFill>
            </a:endParaRPr>
          </a:p>
          <a:p>
            <a:pPr algn="ctr"/>
            <a:r>
              <a:rPr lang="fr-FR" sz="2400" dirty="0" smtClean="0">
                <a:solidFill>
                  <a:schemeClr val="bg1"/>
                </a:solidFill>
              </a:rPr>
              <a:t>premier </a:t>
            </a:r>
            <a:r>
              <a:rPr lang="fr-FR" sz="2400" dirty="0" smtClean="0">
                <a:solidFill>
                  <a:schemeClr val="bg1"/>
                </a:solidFill>
              </a:rPr>
              <a:t>week-end d’octobre.</a:t>
            </a:r>
          </a:p>
        </p:txBody>
      </p:sp>
      <p:sp>
        <p:nvSpPr>
          <p:cNvPr id="3" name="Rectangle 2"/>
          <p:cNvSpPr/>
          <p:nvPr/>
        </p:nvSpPr>
        <p:spPr>
          <a:xfrm>
            <a:off x="182181" y="108002"/>
            <a:ext cx="7447731" cy="1354217"/>
          </a:xfrm>
          <a:prstGeom prst="rect">
            <a:avLst/>
          </a:prstGeom>
        </p:spPr>
        <p:txBody>
          <a:bodyPr wrap="square">
            <a:spAutoFit/>
          </a:bodyPr>
          <a:lstStyle/>
          <a:p>
            <a:pPr algn="ctr"/>
            <a:r>
              <a:rPr lang="fr-FR" sz="4800" b="1" dirty="0" smtClean="0">
                <a:solidFill>
                  <a:schemeClr val="bg1"/>
                </a:solidFill>
              </a:rPr>
              <a:t>Barr en quelques lignes</a:t>
            </a:r>
          </a:p>
          <a:p>
            <a:pPr algn="ctr"/>
            <a:endParaRPr lang="fr-FR" sz="1000" b="1" dirty="0" smtClean="0">
              <a:solidFill>
                <a:schemeClr val="bg1"/>
              </a:solidFill>
            </a:endParaRPr>
          </a:p>
          <a:p>
            <a:pPr algn="ctr"/>
            <a:r>
              <a:rPr lang="fr-FR" sz="2400" b="1" dirty="0" smtClean="0">
                <a:solidFill>
                  <a:srgbClr val="00B050"/>
                </a:solidFill>
              </a:rPr>
              <a:t>  </a:t>
            </a:r>
            <a:endParaRPr lang="fr-FR" sz="2400" dirty="0">
              <a:solidFill>
                <a:srgbClr val="00B050"/>
              </a:solidFill>
            </a:endParaRPr>
          </a:p>
        </p:txBody>
      </p:sp>
      <p:pic>
        <p:nvPicPr>
          <p:cNvPr id="4" name="Image 3" descr="0a0000003.gif"/>
          <p:cNvPicPr>
            <a:picLocks noChangeAspect="1"/>
          </p:cNvPicPr>
          <p:nvPr/>
        </p:nvPicPr>
        <p:blipFill>
          <a:blip r:embed="rId2" cstate="print"/>
          <a:stretch>
            <a:fillRect/>
          </a:stretch>
        </p:blipFill>
        <p:spPr>
          <a:xfrm>
            <a:off x="7264824" y="5436000"/>
            <a:ext cx="301343"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a0000003.gif"/>
          <p:cNvPicPr>
            <a:picLocks noChangeAspect="1"/>
          </p:cNvPicPr>
          <p:nvPr/>
        </p:nvPicPr>
        <p:blipFill>
          <a:blip r:embed="rId3" cstate="print"/>
          <a:stretch>
            <a:fillRect/>
          </a:stretch>
        </p:blipFill>
        <p:spPr>
          <a:xfrm>
            <a:off x="7264824" y="5436000"/>
            <a:ext cx="301343" cy="297180"/>
          </a:xfrm>
          <a:prstGeom prst="rect">
            <a:avLst/>
          </a:prstGeom>
        </p:spPr>
      </p:pic>
      <p:sp>
        <p:nvSpPr>
          <p:cNvPr id="4" name="Rectangle 3"/>
          <p:cNvSpPr/>
          <p:nvPr/>
        </p:nvSpPr>
        <p:spPr>
          <a:xfrm>
            <a:off x="36000" y="1"/>
            <a:ext cx="7704000" cy="5868000"/>
          </a:xfrm>
          <a:prstGeom prst="rect">
            <a:avLst/>
          </a:prstGeom>
        </p:spPr>
        <p:txBody>
          <a:bodyPr wrap="square">
            <a:spAutoFit/>
          </a:bodyPr>
          <a:lstStyle/>
          <a:p>
            <a:pPr algn="ctr"/>
            <a:r>
              <a:rPr lang="fr-FR" sz="3600" b="1" dirty="0" smtClean="0">
                <a:solidFill>
                  <a:schemeClr val="bg1"/>
                </a:solidFill>
              </a:rPr>
              <a:t>Barr historique</a:t>
            </a:r>
            <a:endParaRPr lang="fr-FR" sz="3600" b="1" dirty="0" smtClean="0">
              <a:solidFill>
                <a:schemeClr val="bg1"/>
              </a:solidFill>
            </a:endParaRPr>
          </a:p>
          <a:p>
            <a:pPr algn="ctr"/>
            <a:r>
              <a:rPr lang="fr-FR" sz="2400" dirty="0" smtClean="0">
                <a:solidFill>
                  <a:schemeClr val="bg1"/>
                </a:solidFill>
              </a:rPr>
              <a:t>Sept fontaines agrémentent le centre ancien et rappellent l’importance de l’eau pour la Ville. De par sa situation privilégiée, Barr attire de nombreux touristes en quête de nature, d’authenticité et de belles pierres. Coquette et soignée, Barr a remporté plusieurs prix pour le fleurissement des maisons et des espaces publics. Un concours communal récompense les efforts des Barrois sensibles. Après avoir remporté le Premier Prix National de « Lumière et Monuments » pour l’illumination de l’Hôtel de Ville, Barr n’a cessé de s’embellir en se parant de mille feux, le soir venu. L’église protestante et son presbytère, le Musée et son jardin et quelques maisons bénéficient de cette heureuse mise en lumière nocturne qui révèle la beauté de l’architecture et sculpte la </a:t>
            </a:r>
            <a:r>
              <a:rPr lang="fr-FR" sz="2400" dirty="0" smtClean="0">
                <a:solidFill>
                  <a:schemeClr val="bg1"/>
                </a:solidFill>
              </a:rPr>
              <a:t>pierre</a:t>
            </a:r>
            <a:r>
              <a:rPr lang="fr-FR" sz="2400" dirty="0" smtClean="0">
                <a:solidFill>
                  <a:schemeClr val="bg1"/>
                </a:solidFill>
              </a:rPr>
              <a:t>.</a:t>
            </a:r>
            <a:endParaRPr lang="fr-FR" sz="2400" dirty="0">
              <a:solidFill>
                <a:schemeClr val="bg1"/>
              </a:solidFill>
            </a:endParaRPr>
          </a:p>
        </p:txBody>
      </p:sp>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133531_4114666652192186_4104667839424000525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302080_4114666108858907_8815614945680641892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6062_4114666792192172_4456150743925532743_n.jpg"/>
          <p:cNvPicPr>
            <a:picLocks noChangeAspect="1"/>
          </p:cNvPicPr>
          <p:nvPr/>
        </p:nvPicPr>
        <p:blipFill>
          <a:blip r:embed="rId2" cstate="print"/>
          <a:stretch>
            <a:fillRect/>
          </a:stretch>
        </p:blipFill>
        <p:spPr>
          <a:xfrm>
            <a:off x="29907" y="0"/>
            <a:ext cx="7752275"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4986_4114665968858921_4400378888671031265_n.jpg"/>
          <p:cNvPicPr>
            <a:picLocks noChangeAspect="1"/>
          </p:cNvPicPr>
          <p:nvPr/>
        </p:nvPicPr>
        <p:blipFill>
          <a:blip r:embed="rId2" cstate="print"/>
          <a:stretch>
            <a:fillRect/>
          </a:stretch>
        </p:blipFill>
        <p:spPr>
          <a:xfrm>
            <a:off x="1" y="693192"/>
            <a:ext cx="7812088" cy="4374654"/>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5359_4114667025525482_7033426416638027114_n.jpg"/>
          <p:cNvPicPr>
            <a:picLocks noChangeAspect="1"/>
          </p:cNvPicPr>
          <p:nvPr/>
        </p:nvPicPr>
        <p:blipFill>
          <a:blip r:embed="rId2" cstate="print"/>
          <a:stretch>
            <a:fillRect/>
          </a:stretch>
        </p:blipFill>
        <p:spPr>
          <a:xfrm>
            <a:off x="1" y="693192"/>
            <a:ext cx="7812088" cy="4374654"/>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5426_4114666452192206_3083887885959375563_n.jpg"/>
          <p:cNvPicPr>
            <a:picLocks noChangeAspect="1"/>
          </p:cNvPicPr>
          <p:nvPr/>
        </p:nvPicPr>
        <p:blipFill>
          <a:blip r:embed="rId2" cstate="print"/>
          <a:stretch>
            <a:fillRect/>
          </a:stretch>
        </p:blipFill>
        <p:spPr>
          <a:xfrm>
            <a:off x="1735954" y="0"/>
            <a:ext cx="4340182"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6159_4114667602192091_7015600215690315847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7131_4114667372192114_8193705438164349516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03102_4114666062192245_7959699782363280299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88906062_4114668248858693_8622666283328020632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06419_4114666715525513_624057488935181582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08242_4114666648858853_3548128175543354459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09090_4114667515525433_1879485228726727714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09845_4114666345525550_5075431874857754375_n.jpg"/>
          <p:cNvPicPr>
            <a:picLocks noChangeAspect="1"/>
          </p:cNvPicPr>
          <p:nvPr/>
        </p:nvPicPr>
        <p:blipFill>
          <a:blip r:embed="rId2" cstate="print"/>
          <a:stretch>
            <a:fillRect/>
          </a:stretch>
        </p:blipFill>
        <p:spPr>
          <a:xfrm>
            <a:off x="48104" y="0"/>
            <a:ext cx="7715879" cy="5761038"/>
          </a:xfrm>
          <a:prstGeom prst="rect">
            <a:avLst/>
          </a:prstGeom>
        </p:spPr>
      </p:pic>
      <p:pic>
        <p:nvPicPr>
          <p:cNvPr id="3" name="Image 2" descr="A1F9DB-200D-2640-FE0F.png"/>
          <p:cNvPicPr>
            <a:picLocks noChangeAspect="1"/>
          </p:cNvPicPr>
          <p:nvPr/>
        </p:nvPicPr>
        <p:blipFill>
          <a:blip r:embed="rId3" cstate="print"/>
          <a:stretch>
            <a:fillRect/>
          </a:stretch>
        </p:blipFill>
        <p:spPr>
          <a:xfrm>
            <a:off x="3507681" y="2124000"/>
            <a:ext cx="795557" cy="792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5426_4114666452192206_3083887885959375563_n.jpg"/>
          <p:cNvPicPr>
            <a:picLocks noChangeAspect="1"/>
          </p:cNvPicPr>
          <p:nvPr/>
        </p:nvPicPr>
        <p:blipFill>
          <a:blip r:embed="rId2" cstate="print"/>
          <a:stretch>
            <a:fillRect/>
          </a:stretch>
        </p:blipFill>
        <p:spPr>
          <a:xfrm>
            <a:off x="1735954" y="0"/>
            <a:ext cx="4340182"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10605_4114667048858813_8837086132042817879_n.jpg"/>
          <p:cNvPicPr>
            <a:picLocks noChangeAspect="1"/>
          </p:cNvPicPr>
          <p:nvPr/>
        </p:nvPicPr>
        <p:blipFill>
          <a:blip r:embed="rId2" cstate="print"/>
          <a:stretch>
            <a:fillRect/>
          </a:stretch>
        </p:blipFill>
        <p:spPr>
          <a:xfrm>
            <a:off x="1735954" y="0"/>
            <a:ext cx="4340182"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32209_4114667228858795_7320562408368089853_n.jpg"/>
          <p:cNvPicPr>
            <a:picLocks noChangeAspect="1"/>
          </p:cNvPicPr>
          <p:nvPr/>
        </p:nvPicPr>
        <p:blipFill>
          <a:blip r:embed="rId2" cstate="print"/>
          <a:stretch>
            <a:fillRect/>
          </a:stretch>
        </p:blipFill>
        <p:spPr>
          <a:xfrm>
            <a:off x="1735954" y="0"/>
            <a:ext cx="4340182"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33632_4114667828858735_3583338488972317488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42953_4114668215525363_2860521064488649675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068435_4114667938858724_8772949824921609481_n.jpg"/>
          <p:cNvPicPr>
            <a:picLocks noChangeAspect="1"/>
          </p:cNvPicPr>
          <p:nvPr/>
        </p:nvPicPr>
        <p:blipFill>
          <a:blip r:embed="rId2" cstate="print"/>
          <a:stretch>
            <a:fillRect/>
          </a:stretch>
        </p:blipFill>
        <p:spPr>
          <a:xfrm>
            <a:off x="48104" y="0"/>
            <a:ext cx="7715879" cy="5761038"/>
          </a:xfrm>
          <a:prstGeom prst="rect">
            <a:avLst/>
          </a:prstGeom>
        </p:spPr>
      </p:pic>
      <p:pic>
        <p:nvPicPr>
          <p:cNvPr id="3" name="Image 2" descr="old-man-light-skin-tone-543.png"/>
          <p:cNvPicPr>
            <a:picLocks/>
          </p:cNvPicPr>
          <p:nvPr/>
        </p:nvPicPr>
        <p:blipFill>
          <a:blip r:embed="rId3" cstate="print"/>
          <a:stretch>
            <a:fillRect/>
          </a:stretch>
        </p:blipFill>
        <p:spPr>
          <a:xfrm rot="720000">
            <a:off x="5095053" y="1547607"/>
            <a:ext cx="433940" cy="468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075122_4114667192192132_544154184555551058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89282116_4114666965525488_531067636138880673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321331_4114668255525359_622569295184295632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366775_4114667865525398_1871166100996717191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385557_4114667002192151_3994690766959302717_n.jpg"/>
          <p:cNvPicPr>
            <a:picLocks noChangeAspect="1"/>
          </p:cNvPicPr>
          <p:nvPr/>
        </p:nvPicPr>
        <p:blipFill>
          <a:blip r:embed="rId2" cstate="print"/>
          <a:stretch>
            <a:fillRect/>
          </a:stretch>
        </p:blipFill>
        <p:spPr>
          <a:xfrm>
            <a:off x="1735954" y="0"/>
            <a:ext cx="4340182"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428046_4114666482192203_3867981663453026577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430368_4114667122192139_7479825386368463438_n.jpg"/>
          <p:cNvPicPr>
            <a:picLocks noChangeAspect="1"/>
          </p:cNvPicPr>
          <p:nvPr/>
        </p:nvPicPr>
        <p:blipFill>
          <a:blip r:embed="rId2" cstate="print"/>
          <a:stretch>
            <a:fillRect/>
          </a:stretch>
        </p:blipFill>
        <p:spPr>
          <a:xfrm>
            <a:off x="48104" y="0"/>
            <a:ext cx="7715879" cy="5761038"/>
          </a:xfrm>
          <a:prstGeom prst="rect">
            <a:avLst/>
          </a:prstGeom>
        </p:spPr>
      </p:pic>
      <p:pic>
        <p:nvPicPr>
          <p:cNvPr id="3" name="Image 2" descr="A1F9DB-200D-2640-FE0F.png"/>
          <p:cNvPicPr>
            <a:picLocks noChangeAspect="1"/>
          </p:cNvPicPr>
          <p:nvPr/>
        </p:nvPicPr>
        <p:blipFill>
          <a:blip r:embed="rId3" cstate="print"/>
          <a:stretch>
            <a:fillRect/>
          </a:stretch>
        </p:blipFill>
        <p:spPr>
          <a:xfrm rot="540000">
            <a:off x="2458993" y="2160000"/>
            <a:ext cx="470102" cy="468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431590_4114666378858880_5867310541811813630_n.jpg"/>
          <p:cNvPicPr>
            <a:picLocks noChangeAspect="1"/>
          </p:cNvPicPr>
          <p:nvPr/>
        </p:nvPicPr>
        <p:blipFill>
          <a:blip r:embed="rId2" cstate="print"/>
          <a:stretch>
            <a:fillRect/>
          </a:stretch>
        </p:blipFill>
        <p:spPr>
          <a:xfrm>
            <a:off x="1" y="693192"/>
            <a:ext cx="7812088" cy="4374654"/>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541308_4114668282192023_7657404814137218823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675653_4114668008858717_4555380575836466807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841916_4114667868858731_7527298993683634922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843494_4114667412192110_6488408147002732539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930348_4114667268858791_3664573082185608677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884764_4114667318858786_842015752575521051_n.jpg"/>
          <p:cNvPicPr>
            <a:picLocks noChangeAspect="1"/>
          </p:cNvPicPr>
          <p:nvPr/>
        </p:nvPicPr>
        <p:blipFill>
          <a:blip r:embed="rId2" cstate="print"/>
          <a:stretch>
            <a:fillRect/>
          </a:stretch>
        </p:blipFill>
        <p:spPr>
          <a:xfrm>
            <a:off x="48104" y="0"/>
            <a:ext cx="7715879" cy="5761038"/>
          </a:xfrm>
          <a:prstGeom prst="rect">
            <a:avLst/>
          </a:prstGeom>
        </p:spPr>
      </p:pic>
      <p:pic>
        <p:nvPicPr>
          <p:cNvPr id="3" name="Image 2" descr="A1F9DB-200D-2640-FE0F.png"/>
          <p:cNvPicPr>
            <a:picLocks noChangeAspect="1"/>
          </p:cNvPicPr>
          <p:nvPr/>
        </p:nvPicPr>
        <p:blipFill>
          <a:blip r:embed="rId3" cstate="print"/>
          <a:stretch>
            <a:fillRect/>
          </a:stretch>
        </p:blipFill>
        <p:spPr>
          <a:xfrm>
            <a:off x="4375562" y="2088000"/>
            <a:ext cx="650910" cy="648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899226_4114666532192198_3061407782810589737_n.jpg"/>
          <p:cNvPicPr>
            <a:picLocks noChangeAspect="1"/>
          </p:cNvPicPr>
          <p:nvPr/>
        </p:nvPicPr>
        <p:blipFill>
          <a:blip r:embed="rId2" cstate="print"/>
          <a:stretch>
            <a:fillRect/>
          </a:stretch>
        </p:blipFill>
        <p:spPr>
          <a:xfrm>
            <a:off x="48104" y="0"/>
            <a:ext cx="77158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13" name="Image 12" descr="Capture d’écran 2024-08-14 170536.png"/>
          <p:cNvPicPr>
            <a:picLocks noChangeAspect="1"/>
          </p:cNvPicPr>
          <p:nvPr/>
        </p:nvPicPr>
        <p:blipFill>
          <a:blip r:embed="rId3" cstate="print"/>
          <a:stretch>
            <a:fillRect/>
          </a:stretch>
        </p:blipFill>
        <p:spPr>
          <a:xfrm>
            <a:off x="5658169" y="3880819"/>
            <a:ext cx="1205915" cy="1515943"/>
          </a:xfrm>
          <a:prstGeom prst="rect">
            <a:avLst/>
          </a:prstGeom>
          <a:effectLst>
            <a:softEdge rad="127000"/>
          </a:effectLst>
        </p:spPr>
      </p:pic>
      <p:pic>
        <p:nvPicPr>
          <p:cNvPr id="2" name="Picture 2" descr="C:\IM\IM\Identities\{20778270-09D0-4E54-8F7B-3114953C022E}\Signature\{55F25316-80BD-4F7C-996C-7B8069AFDF79}\ROLAND~166667.GIF"/>
          <p:cNvPicPr>
            <a:picLocks noChangeAspect="1" noChangeArrowheads="1" noCrop="1"/>
          </p:cNvPicPr>
          <p:nvPr/>
        </p:nvPicPr>
        <p:blipFill>
          <a:blip r:embed="rId4" cstate="print"/>
          <a:srcRect/>
          <a:stretch>
            <a:fillRect/>
          </a:stretch>
        </p:blipFill>
        <p:spPr bwMode="auto">
          <a:xfrm>
            <a:off x="130210" y="4932000"/>
            <a:ext cx="1432249" cy="738856"/>
          </a:xfrm>
          <a:prstGeom prst="rect">
            <a:avLst/>
          </a:prstGeom>
          <a:noFill/>
          <a:ln w="9525">
            <a:noFill/>
          </a:ln>
        </p:spPr>
      </p:pic>
      <p:pic>
        <p:nvPicPr>
          <p:cNvPr id="6" name="Image 5" descr="C-est-fini.gif"/>
          <p:cNvPicPr>
            <a:picLocks noChangeAspect="1"/>
          </p:cNvPicPr>
          <p:nvPr/>
        </p:nvPicPr>
        <p:blipFill>
          <a:blip r:embed="rId5" cstate="print"/>
          <a:stretch>
            <a:fillRect/>
          </a:stretch>
        </p:blipFill>
        <p:spPr>
          <a:xfrm>
            <a:off x="6612427" y="2334719"/>
            <a:ext cx="1074067" cy="1188000"/>
          </a:xfrm>
          <a:prstGeom prst="rect">
            <a:avLst/>
          </a:prstGeom>
        </p:spPr>
      </p:pic>
      <p:sp>
        <p:nvSpPr>
          <p:cNvPr id="7" name="Étoile à 12 branches 6"/>
          <p:cNvSpPr>
            <a:spLocks noChangeAspect="1"/>
          </p:cNvSpPr>
          <p:nvPr/>
        </p:nvSpPr>
        <p:spPr>
          <a:xfrm>
            <a:off x="4166469" y="3456604"/>
            <a:ext cx="968289" cy="612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7842" tIns="48922" rIns="97842" bIns="48922" rtlCol="0" anchor="ctr"/>
          <a:lstStyle/>
          <a:p>
            <a:pPr algn="ctr" defTabSz="978426"/>
            <a:r>
              <a:rPr lang="fr-FR" sz="1200" dirty="0" smtClean="0">
                <a:solidFill>
                  <a:srgbClr val="FF0000"/>
                </a:solidFill>
                <a:latin typeface="Rockwell" pitchFamily="18" charset="0"/>
              </a:rPr>
              <a:t>2579</a:t>
            </a:r>
            <a:endParaRPr lang="fr-FR" sz="1200" dirty="0">
              <a:solidFill>
                <a:srgbClr val="FF0000"/>
              </a:solidFill>
              <a:latin typeface="Rockwell" pitchFamily="18" charset="0"/>
            </a:endParaRPr>
          </a:p>
        </p:txBody>
      </p:sp>
      <p:sp>
        <p:nvSpPr>
          <p:cNvPr id="8" name="ZoneTexte 7"/>
          <p:cNvSpPr txBox="1"/>
          <p:nvPr/>
        </p:nvSpPr>
        <p:spPr>
          <a:xfrm>
            <a:off x="5013202" y="2941163"/>
            <a:ext cx="971379" cy="298854"/>
          </a:xfrm>
          <a:prstGeom prst="rect">
            <a:avLst/>
          </a:prstGeom>
          <a:solidFill>
            <a:schemeClr val="bg1">
              <a:lumMod val="75000"/>
            </a:schemeClr>
          </a:solidFill>
        </p:spPr>
        <p:txBody>
          <a:bodyPr wrap="none" lIns="97842" tIns="48922" rIns="97842" bIns="48922" rtlCol="0">
            <a:spAutoFit/>
          </a:bodyPr>
          <a:lstStyle/>
          <a:p>
            <a:pPr defTabSz="978426"/>
            <a:r>
              <a:rPr lang="fr-FR" sz="1300" b="1" dirty="0" smtClean="0">
                <a:solidFill>
                  <a:srgbClr val="FF0000"/>
                </a:solidFill>
              </a:rPr>
              <a:t>05.09.2025</a:t>
            </a:r>
            <a:endParaRPr lang="fr-FR" sz="1300" b="1" dirty="0">
              <a:solidFill>
                <a:srgbClr val="FF0000"/>
              </a:solidFill>
            </a:endParaRPr>
          </a:p>
        </p:txBody>
      </p:sp>
      <p:sp>
        <p:nvSpPr>
          <p:cNvPr id="11" name="ZoneTexte 10"/>
          <p:cNvSpPr txBox="1"/>
          <p:nvPr/>
        </p:nvSpPr>
        <p:spPr>
          <a:xfrm>
            <a:off x="2018064" y="5076004"/>
            <a:ext cx="2077775" cy="714351"/>
          </a:xfrm>
          <a:prstGeom prst="rect">
            <a:avLst/>
          </a:prstGeom>
          <a:noFill/>
        </p:spPr>
        <p:txBody>
          <a:bodyPr wrap="none" lIns="97842" tIns="48921" rIns="97842" bIns="48921" rtlCol="0">
            <a:spAutoFit/>
          </a:bodyPr>
          <a:lstStyle/>
          <a:p>
            <a:pPr defTabSz="853584"/>
            <a:r>
              <a:rPr lang="fr-FR" sz="4000" b="1" dirty="0" smtClean="0">
                <a:ln w="19050">
                  <a:solidFill>
                    <a:prstClr val="white"/>
                  </a:solidFill>
                </a:ln>
                <a:solidFill>
                  <a:prstClr val="black"/>
                </a:solidFill>
                <a:latin typeface="Franklin Gothic Medium" pitchFamily="34" charset="0"/>
              </a:rPr>
              <a:t>Création</a:t>
            </a:r>
            <a:endParaRPr lang="fr-FR" sz="4000" b="1" dirty="0">
              <a:ln w="19050">
                <a:solidFill>
                  <a:prstClr val="white"/>
                </a:solidFill>
              </a:ln>
              <a:solidFill>
                <a:prstClr val="black"/>
              </a:solidFill>
              <a:latin typeface="Franklin Gothic Medium" pitchFamily="34" charset="0"/>
            </a:endParaRPr>
          </a:p>
        </p:txBody>
      </p:sp>
      <p:sp>
        <p:nvSpPr>
          <p:cNvPr id="12" name="ZoneTexte 11"/>
          <p:cNvSpPr txBox="1"/>
          <p:nvPr/>
        </p:nvSpPr>
        <p:spPr>
          <a:xfrm>
            <a:off x="3874617" y="2016428"/>
            <a:ext cx="1943836" cy="714351"/>
          </a:xfrm>
          <a:prstGeom prst="rect">
            <a:avLst/>
          </a:prstGeom>
          <a:noFill/>
        </p:spPr>
        <p:txBody>
          <a:bodyPr wrap="none" lIns="97842" tIns="48921" rIns="97842" bIns="48921" rtlCol="0">
            <a:spAutoFit/>
          </a:bodyPr>
          <a:lstStyle/>
          <a:p>
            <a:pPr defTabSz="853584"/>
            <a:r>
              <a:rPr lang="fr-FR" sz="4000" b="1" dirty="0" smtClean="0">
                <a:ln w="19050">
                  <a:solidFill>
                    <a:prstClr val="white"/>
                  </a:solidFill>
                </a:ln>
                <a:solidFill>
                  <a:prstClr val="black"/>
                </a:solidFill>
                <a:latin typeface="Franklin Gothic Medium" pitchFamily="34" charset="0"/>
              </a:rPr>
              <a:t>Internet</a:t>
            </a:r>
            <a:endParaRPr lang="fr-FR" sz="4300" b="1" dirty="0">
              <a:ln w="19050">
                <a:solidFill>
                  <a:prstClr val="white"/>
                </a:solidFill>
              </a:ln>
              <a:solidFill>
                <a:prstClr val="black"/>
              </a:solidFill>
              <a:latin typeface="Franklin Gothic Medium" pitchFamily="34" charset="0"/>
            </a:endParaRPr>
          </a:p>
        </p:txBody>
      </p:sp>
      <p:sp>
        <p:nvSpPr>
          <p:cNvPr id="14" name="ZoneTexte 13"/>
          <p:cNvSpPr txBox="1"/>
          <p:nvPr/>
        </p:nvSpPr>
        <p:spPr>
          <a:xfrm>
            <a:off x="61501" y="303190"/>
            <a:ext cx="5377899" cy="1329904"/>
          </a:xfrm>
          <a:prstGeom prst="rect">
            <a:avLst/>
          </a:prstGeom>
          <a:noFill/>
        </p:spPr>
        <p:txBody>
          <a:bodyPr wrap="square" lIns="97842" tIns="48921" rIns="97842" bIns="48921" rtlCol="0">
            <a:spAutoFit/>
          </a:bodyPr>
          <a:lstStyle/>
          <a:p>
            <a:pPr algn="ctr" defTabSz="853584"/>
            <a:r>
              <a:rPr lang="en-US" sz="4000" b="1" dirty="0" smtClean="0">
                <a:ln w="19050">
                  <a:solidFill>
                    <a:prstClr val="white"/>
                  </a:solidFill>
                </a:ln>
                <a:solidFill>
                  <a:prstClr val="black"/>
                </a:solidFill>
                <a:latin typeface="Franklin Gothic Medium" pitchFamily="34" charset="0"/>
              </a:rPr>
              <a:t>Sean </a:t>
            </a:r>
            <a:r>
              <a:rPr lang="en-US" sz="4000" b="1" dirty="0" smtClean="0">
                <a:ln w="19050">
                  <a:solidFill>
                    <a:prstClr val="white"/>
                  </a:solidFill>
                </a:ln>
                <a:solidFill>
                  <a:prstClr val="black"/>
                </a:solidFill>
                <a:latin typeface="Franklin Gothic Medium" pitchFamily="34" charset="0"/>
              </a:rPr>
              <a:t> Gaskell </a:t>
            </a:r>
          </a:p>
          <a:p>
            <a:pPr algn="ctr" defTabSz="853584"/>
            <a:r>
              <a:rPr lang="en-US" sz="4000" b="1" dirty="0" smtClean="0">
                <a:ln w="19050">
                  <a:solidFill>
                    <a:prstClr val="white"/>
                  </a:solidFill>
                </a:ln>
                <a:solidFill>
                  <a:prstClr val="black"/>
                </a:solidFill>
                <a:latin typeface="Franklin Gothic Medium" pitchFamily="34" charset="0"/>
              </a:rPr>
              <a:t>West  </a:t>
            </a:r>
            <a:r>
              <a:rPr lang="en-US" sz="4000" b="1" dirty="0" smtClean="0">
                <a:ln w="19050">
                  <a:solidFill>
                    <a:prstClr val="white"/>
                  </a:solidFill>
                </a:ln>
                <a:solidFill>
                  <a:prstClr val="black"/>
                </a:solidFill>
                <a:latin typeface="Franklin Gothic Medium" pitchFamily="34" charset="0"/>
              </a:rPr>
              <a:t>African </a:t>
            </a:r>
            <a:r>
              <a:rPr lang="en-US" sz="4000" b="1" dirty="0" smtClean="0">
                <a:ln w="19050">
                  <a:solidFill>
                    <a:prstClr val="white"/>
                  </a:solidFill>
                </a:ln>
                <a:solidFill>
                  <a:prstClr val="black"/>
                </a:solidFill>
                <a:latin typeface="Franklin Gothic Medium" pitchFamily="34" charset="0"/>
              </a:rPr>
              <a:t> </a:t>
            </a:r>
            <a:r>
              <a:rPr lang="en-US" sz="4000" b="1" dirty="0" err="1" smtClean="0">
                <a:ln w="19050">
                  <a:solidFill>
                    <a:prstClr val="white"/>
                  </a:solidFill>
                </a:ln>
                <a:solidFill>
                  <a:prstClr val="black"/>
                </a:solidFill>
                <a:latin typeface="Franklin Gothic Medium" pitchFamily="34" charset="0"/>
              </a:rPr>
              <a:t>Kora</a:t>
            </a:r>
            <a:endParaRPr lang="fr-FR" sz="4000" b="1" dirty="0">
              <a:ln w="19050">
                <a:solidFill>
                  <a:prstClr val="white"/>
                </a:solidFill>
              </a:ln>
              <a:solidFill>
                <a:prstClr val="black"/>
              </a:solidFill>
              <a:latin typeface="Franklin Gothic Medium" pitchFamily="34" charset="0"/>
            </a:endParaRPr>
          </a:p>
        </p:txBody>
      </p:sp>
      <p:pic>
        <p:nvPicPr>
          <p:cNvPr id="18" name="Image 17" descr="f1daPhotographe.gif"/>
          <p:cNvPicPr>
            <a:picLocks noChangeAspect="1"/>
          </p:cNvPicPr>
          <p:nvPr/>
        </p:nvPicPr>
        <p:blipFill>
          <a:blip r:embed="rId6" cstate="print"/>
          <a:stretch>
            <a:fillRect/>
          </a:stretch>
        </p:blipFill>
        <p:spPr>
          <a:xfrm flipH="1">
            <a:off x="5689796" y="272807"/>
            <a:ext cx="1790113" cy="1980000"/>
          </a:xfrm>
          <a:prstGeom prst="rect">
            <a:avLst/>
          </a:prstGeom>
        </p:spPr>
      </p:pic>
      <p:sp>
        <p:nvSpPr>
          <p:cNvPr id="15" name="Rectangle 14"/>
          <p:cNvSpPr/>
          <p:nvPr/>
        </p:nvSpPr>
        <p:spPr>
          <a:xfrm>
            <a:off x="5012400" y="5305802"/>
            <a:ext cx="2637740" cy="375552"/>
          </a:xfrm>
          <a:prstGeom prst="rect">
            <a:avLst/>
          </a:prstGeom>
        </p:spPr>
        <p:txBody>
          <a:bodyPr wrap="none" lIns="82360" tIns="41180" rIns="82360" bIns="41180">
            <a:spAutoFit/>
          </a:bodyPr>
          <a:lstStyle/>
          <a:p>
            <a:r>
              <a:rPr lang="fr-FR" dirty="0" smtClean="0">
                <a:ln>
                  <a:solidFill>
                    <a:schemeClr val="tx1"/>
                  </a:solidFill>
                </a:ln>
                <a:solidFill>
                  <a:srgbClr val="FFFF00"/>
                </a:solidFill>
                <a:latin typeface="Permanent Marker" pitchFamily="2" charset="0"/>
                <a:ea typeface="Permanent Marker" pitchFamily="2" charset="0"/>
              </a:rPr>
              <a:t>Shannon  </a:t>
            </a:r>
            <a:r>
              <a:rPr lang="fr-FR" dirty="0" err="1" smtClean="0">
                <a:ln>
                  <a:solidFill>
                    <a:schemeClr val="tx1"/>
                  </a:solidFill>
                </a:ln>
                <a:solidFill>
                  <a:srgbClr val="FFFF00"/>
                </a:solidFill>
                <a:latin typeface="Permanent Marker" pitchFamily="2" charset="0"/>
                <a:ea typeface="Permanent Marker" pitchFamily="2" charset="0"/>
              </a:rPr>
              <a:t>cockinette</a:t>
            </a:r>
            <a:endParaRPr lang="fr-FR" dirty="0">
              <a:ln>
                <a:solidFill>
                  <a:schemeClr val="tx1"/>
                </a:solidFill>
              </a:ln>
              <a:solidFill>
                <a:srgbClr val="FFFF00"/>
              </a:solidFill>
              <a:latin typeface="Permanent Marker" pitchFamily="2" charset="0"/>
              <a:ea typeface="Permanent Marker" pitchFamily="2" charset="0"/>
            </a:endParaRPr>
          </a:p>
        </p:txBody>
      </p:sp>
      <p:sp>
        <p:nvSpPr>
          <p:cNvPr id="16" name="Rectangle 15"/>
          <p:cNvSpPr/>
          <p:nvPr/>
        </p:nvSpPr>
        <p:spPr>
          <a:xfrm>
            <a:off x="5442912" y="3790186"/>
            <a:ext cx="1740418" cy="375552"/>
          </a:xfrm>
          <a:prstGeom prst="rect">
            <a:avLst/>
          </a:prstGeom>
        </p:spPr>
        <p:txBody>
          <a:bodyPr wrap="none" lIns="82360" tIns="41180" rIns="82360" bIns="41180">
            <a:spAutoFit/>
          </a:bodyPr>
          <a:lstStyle/>
          <a:p>
            <a:r>
              <a:rPr lang="fr-FR" dirty="0" smtClean="0">
                <a:ln>
                  <a:solidFill>
                    <a:schemeClr val="tx1"/>
                  </a:solidFill>
                </a:ln>
                <a:solidFill>
                  <a:schemeClr val="bg1"/>
                </a:solidFill>
                <a:latin typeface="Permanent Marker" pitchFamily="2" charset="0"/>
                <a:ea typeface="Permanent Marker" pitchFamily="2" charset="0"/>
              </a:rPr>
              <a:t>Participation</a:t>
            </a:r>
            <a:endParaRPr lang="fr-FR" dirty="0">
              <a:ln>
                <a:solidFill>
                  <a:schemeClr val="tx1"/>
                </a:solidFill>
              </a:ln>
              <a:solidFill>
                <a:schemeClr val="bg1"/>
              </a:solidFill>
            </a:endParaRPr>
          </a:p>
        </p:txBody>
      </p:sp>
      <p:sp>
        <p:nvSpPr>
          <p:cNvPr id="17" name="Rectangle 16"/>
          <p:cNvSpPr/>
          <p:nvPr/>
        </p:nvSpPr>
        <p:spPr>
          <a:xfrm>
            <a:off x="547264" y="2160439"/>
            <a:ext cx="2701628" cy="1634480"/>
          </a:xfrm>
          <a:prstGeom prst="rect">
            <a:avLst/>
          </a:prstGeom>
          <a:no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
        <p:nvSpPr>
          <p:cNvPr id="19" name="Rectangle à coins arrondis 18"/>
          <p:cNvSpPr/>
          <p:nvPr/>
        </p:nvSpPr>
        <p:spPr>
          <a:xfrm>
            <a:off x="723463" y="2448471"/>
            <a:ext cx="1808083" cy="1440000"/>
          </a:xfrm>
          <a:prstGeom prst="roundRect">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9"/>
                                        </p:tgtEl>
                                        <p:attrNameLst>
                                          <p:attrName>style.visibility</p:attrName>
                                        </p:attrNameLst>
                                      </p:cBhvr>
                                      <p:to>
                                        <p:strVal val="visible"/>
                                      </p:to>
                                    </p:set>
                                    <p:anim to="" calcmode="lin" valueType="num">
                                      <p:cBhvr>
                                        <p:cTn id="15" dur="1" fill="hold"/>
                                        <p:tgtEl>
                                          <p:spTgt spid="19"/>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grpId="0" nodeType="afterEffect">
                                  <p:stCondLst>
                                    <p:cond delay="2000"/>
                                  </p:stCondLst>
                                  <p:childTnLst>
                                    <p:set>
                                      <p:cBhvr>
                                        <p:cTn id="30" dur="1" fill="hold">
                                          <p:stCondLst>
                                            <p:cond delay="0"/>
                                          </p:stCondLst>
                                        </p:cTn>
                                        <p:tgtEl>
                                          <p:spTgt spid="16"/>
                                        </p:tgtEl>
                                        <p:attrNameLst>
                                          <p:attrName>style.visibility</p:attrName>
                                        </p:attrNameLst>
                                      </p:cBhvr>
                                      <p:to>
                                        <p:strVal val="visible"/>
                                      </p:to>
                                    </p:set>
                                    <p:anim to="" calcmode="lin" valueType="num">
                                      <p:cBhvr>
                                        <p:cTn id="31" dur="1" fill="hold"/>
                                        <p:tgtEl>
                                          <p:spTgt spid="16"/>
                                        </p:tgtEl>
                                        <p:attrNameLst>
                                          <p:attrName/>
                                        </p:attrNameLst>
                                      </p:cBhvr>
                                    </p:anim>
                                  </p:childTnLst>
                                </p:cTn>
                              </p:par>
                            </p:childTnLst>
                          </p:cTn>
                        </p:par>
                        <p:par>
                          <p:cTn id="32" fill="hold">
                            <p:stCondLst>
                              <p:cond delay="14000"/>
                            </p:stCondLst>
                            <p:childTnLst>
                              <p:par>
                                <p:cTn id="33" presetID="24" presetClass="entr" presetSubtype="0" fill="hold" nodeType="afterEffect">
                                  <p:stCondLst>
                                    <p:cond delay="2000"/>
                                  </p:stCondLst>
                                  <p:childTnLst>
                                    <p:set>
                                      <p:cBhvr>
                                        <p:cTn id="34" dur="1" fill="hold">
                                          <p:stCondLst>
                                            <p:cond delay="0"/>
                                          </p:stCondLst>
                                        </p:cTn>
                                        <p:tgtEl>
                                          <p:spTgt spid="13"/>
                                        </p:tgtEl>
                                        <p:attrNameLst>
                                          <p:attrName>style.visibility</p:attrName>
                                        </p:attrNameLst>
                                      </p:cBhvr>
                                      <p:to>
                                        <p:strVal val="visible"/>
                                      </p:to>
                                    </p:set>
                                    <p:anim to="" calcmode="lin" valueType="num">
                                      <p:cBhvr>
                                        <p:cTn id="35" dur="1" fill="hold"/>
                                        <p:tgtEl>
                                          <p:spTgt spid="13"/>
                                        </p:tgtEl>
                                        <p:attrNameLst>
                                          <p:attrName/>
                                        </p:attrNameLst>
                                      </p:cBhvr>
                                    </p:anim>
                                  </p:childTnLst>
                                </p:cTn>
                              </p:par>
                              <p:par>
                                <p:cTn id="36" presetID="24" presetClass="entr" presetSubtype="0" fill="hold" grpId="0" nodeType="withEffect">
                                  <p:stCondLst>
                                    <p:cond delay="2000"/>
                                  </p:stCondLst>
                                  <p:childTnLst>
                                    <p:set>
                                      <p:cBhvr>
                                        <p:cTn id="37" dur="1" fill="hold">
                                          <p:stCondLst>
                                            <p:cond delay="0"/>
                                          </p:stCondLst>
                                        </p:cTn>
                                        <p:tgtEl>
                                          <p:spTgt spid="15"/>
                                        </p:tgtEl>
                                        <p:attrNameLst>
                                          <p:attrName>style.visibility</p:attrName>
                                        </p:attrNameLst>
                                      </p:cBhvr>
                                      <p:to>
                                        <p:strVal val="visible"/>
                                      </p:to>
                                    </p:set>
                                    <p:anim to="" calcmode="lin" valueType="num">
                                      <p:cBhvr>
                                        <p:cTn id="38" dur="1" fill="hold"/>
                                        <p:tgtEl>
                                          <p:spTgt spid="15"/>
                                        </p:tgtEl>
                                        <p:attrNameLst>
                                          <p:attrName/>
                                        </p:attrNameLst>
                                      </p:cBhvr>
                                    </p:anim>
                                  </p:childTnLst>
                                </p:cTn>
                              </p:par>
                            </p:childTnLst>
                          </p:cTn>
                        </p:par>
                        <p:par>
                          <p:cTn id="39" fill="hold">
                            <p:stCondLst>
                              <p:cond delay="16000"/>
                            </p:stCondLst>
                            <p:childTnLst>
                              <p:par>
                                <p:cTn id="40" presetID="24" presetClass="entr" presetSubtype="0"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 to="" calcmode="lin" valueType="num">
                                      <p:cBhvr>
                                        <p:cTn id="42" dur="1" fill="hold"/>
                                        <p:tgtEl>
                                          <p:spTgt spid="6"/>
                                        </p:tgtEl>
                                        <p:attrNameLst>
                                          <p:attrName/>
                                        </p:attrNameLst>
                                      </p:cBhvr>
                                    </p:anim>
                                  </p:childTnLst>
                                </p:cTn>
                              </p:par>
                              <p:par>
                                <p:cTn id="43" presetID="24" presetClass="entr" presetSubtype="0" fill="hold" grpId="0" nodeType="withEffect">
                                  <p:stCondLst>
                                    <p:cond delay="2000"/>
                                  </p:stCondLst>
                                  <p:childTnLst>
                                    <p:set>
                                      <p:cBhvr>
                                        <p:cTn id="44" dur="1" fill="hold">
                                          <p:stCondLst>
                                            <p:cond delay="0"/>
                                          </p:stCondLst>
                                        </p:cTn>
                                        <p:tgtEl>
                                          <p:spTgt spid="7"/>
                                        </p:tgtEl>
                                        <p:attrNameLst>
                                          <p:attrName>style.visibility</p:attrName>
                                        </p:attrNameLst>
                                      </p:cBhvr>
                                      <p:to>
                                        <p:strVal val="visible"/>
                                      </p:to>
                                    </p:set>
                                    <p:anim to="" calcmode="lin" valueType="num">
                                      <p:cBhvr>
                                        <p:cTn id="45" dur="1" fill="hold"/>
                                        <p:tgtEl>
                                          <p:spTgt spid="7"/>
                                        </p:tgtEl>
                                        <p:attrNameLst>
                                          <p:attrName/>
                                        </p:attrNameLst>
                                      </p:cBhvr>
                                    </p:anim>
                                  </p:childTnLst>
                                </p:cTn>
                              </p:par>
                              <p:par>
                                <p:cTn id="46" presetID="24" presetClass="entr" presetSubtype="0" fill="hold" grpId="0" nodeType="withEffect">
                                  <p:stCondLst>
                                    <p:cond delay="2000"/>
                                  </p:stCondLst>
                                  <p:childTnLst>
                                    <p:set>
                                      <p:cBhvr>
                                        <p:cTn id="47" dur="1" fill="hold">
                                          <p:stCondLst>
                                            <p:cond delay="0"/>
                                          </p:stCondLst>
                                        </p:cTn>
                                        <p:tgtEl>
                                          <p:spTgt spid="8"/>
                                        </p:tgtEl>
                                        <p:attrNameLst>
                                          <p:attrName>style.visibility</p:attrName>
                                        </p:attrNameLst>
                                      </p:cBhvr>
                                      <p:to>
                                        <p:strVal val="visible"/>
                                      </p:to>
                                    </p:set>
                                    <p:anim to="" calcmode="lin" valueType="num">
                                      <p:cBhvr>
                                        <p:cTn id="48"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5" grpId="0"/>
      <p:bldP spid="16" grpId="0"/>
      <p:bldP spid="19" grpId="0" animBg="1"/>
    </p:bldLst>
  </p:timing>
</p:sld>
</file>

<file path=ppt/theme/theme1.xml><?xml version="1.0" encoding="utf-8"?>
<a:theme xmlns:a="http://schemas.openxmlformats.org/drawingml/2006/main" name="1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3164</TotalTime>
  <Words>242</Words>
  <Application>Microsoft Office PowerPoint</Application>
  <PresentationFormat>Personnalisé</PresentationFormat>
  <Paragraphs>31</Paragraphs>
  <Slides>39</Slides>
  <Notes>2</Notes>
  <HiddenSlides>0</HiddenSlides>
  <MMClips>1</MMClips>
  <ScaleCrop>false</ScaleCrop>
  <HeadingPairs>
    <vt:vector size="4" baseType="variant">
      <vt:variant>
        <vt:lpstr>Thème</vt:lpstr>
      </vt:variant>
      <vt:variant>
        <vt:i4>2</vt:i4>
      </vt:variant>
      <vt:variant>
        <vt:lpstr>Titres des diapositives</vt:lpstr>
      </vt:variant>
      <vt:variant>
        <vt:i4>39</vt:i4>
      </vt:variant>
    </vt:vector>
  </HeadingPairs>
  <TitlesOfParts>
    <vt:vector size="41" baseType="lpstr">
      <vt:lpstr>11_Thème Office</vt:lpstr>
      <vt:lpstr>22_Thème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 albenesius</cp:lastModifiedBy>
  <cp:revision>443</cp:revision>
  <dcterms:created xsi:type="dcterms:W3CDTF">2020-05-12T17:47:43Z</dcterms:created>
  <dcterms:modified xsi:type="dcterms:W3CDTF">2025-09-05T19:41:28Z</dcterms:modified>
</cp:coreProperties>
</file>