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notesMasterIdLst>
    <p:notesMasterId r:id="rId59"/>
  </p:notesMasterIdLst>
  <p:sldIdLst>
    <p:sldId id="426" r:id="rId3"/>
    <p:sldId id="464" r:id="rId4"/>
    <p:sldId id="463" r:id="rId5"/>
    <p:sldId id="467" r:id="rId6"/>
    <p:sldId id="468" r:id="rId7"/>
    <p:sldId id="465" r:id="rId8"/>
    <p:sldId id="466" r:id="rId9"/>
    <p:sldId id="469" r:id="rId10"/>
    <p:sldId id="470" r:id="rId11"/>
    <p:sldId id="471" r:id="rId12"/>
    <p:sldId id="472" r:id="rId13"/>
    <p:sldId id="473" r:id="rId14"/>
    <p:sldId id="474" r:id="rId15"/>
    <p:sldId id="475" r:id="rId16"/>
    <p:sldId id="476" r:id="rId17"/>
    <p:sldId id="477" r:id="rId18"/>
    <p:sldId id="478" r:id="rId19"/>
    <p:sldId id="479" r:id="rId20"/>
    <p:sldId id="480" r:id="rId21"/>
    <p:sldId id="481" r:id="rId22"/>
    <p:sldId id="482" r:id="rId23"/>
    <p:sldId id="483" r:id="rId24"/>
    <p:sldId id="484" r:id="rId25"/>
    <p:sldId id="485" r:id="rId26"/>
    <p:sldId id="486" r:id="rId27"/>
    <p:sldId id="487" r:id="rId28"/>
    <p:sldId id="488" r:id="rId29"/>
    <p:sldId id="489" r:id="rId30"/>
    <p:sldId id="490" r:id="rId31"/>
    <p:sldId id="491" r:id="rId32"/>
    <p:sldId id="492" r:id="rId33"/>
    <p:sldId id="493" r:id="rId34"/>
    <p:sldId id="494" r:id="rId35"/>
    <p:sldId id="495" r:id="rId36"/>
    <p:sldId id="496" r:id="rId37"/>
    <p:sldId id="497" r:id="rId38"/>
    <p:sldId id="498" r:id="rId39"/>
    <p:sldId id="499" r:id="rId40"/>
    <p:sldId id="500" r:id="rId41"/>
    <p:sldId id="501" r:id="rId42"/>
    <p:sldId id="502" r:id="rId43"/>
    <p:sldId id="503" r:id="rId44"/>
    <p:sldId id="504" r:id="rId45"/>
    <p:sldId id="505" r:id="rId46"/>
    <p:sldId id="506" r:id="rId47"/>
    <p:sldId id="507" r:id="rId48"/>
    <p:sldId id="508" r:id="rId49"/>
    <p:sldId id="509" r:id="rId50"/>
    <p:sldId id="510" r:id="rId51"/>
    <p:sldId id="511" r:id="rId52"/>
    <p:sldId id="512" r:id="rId53"/>
    <p:sldId id="513" r:id="rId54"/>
    <p:sldId id="514" r:id="rId55"/>
    <p:sldId id="515" r:id="rId56"/>
    <p:sldId id="516" r:id="rId57"/>
    <p:sldId id="390" r:id="rId58"/>
  </p:sldIdLst>
  <p:sldSz cx="7740650" cy="5761038"/>
  <p:notesSz cx="6858000" cy="9144000"/>
  <p:defaultText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AJjWmoPJ78eFVz459qcLOg==" hashData="c/0aobAN2UVj1crwKz3eOHNMph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86387" autoAdjust="0"/>
  </p:normalViewPr>
  <p:slideViewPr>
    <p:cSldViewPr>
      <p:cViewPr varScale="1">
        <p:scale>
          <a:sx n="83" d="100"/>
          <a:sy n="83" d="100"/>
        </p:scale>
        <p:origin x="-792" y="-72"/>
      </p:cViewPr>
      <p:guideLst>
        <p:guide orient="horz" pos="1815"/>
        <p:guide pos="2439"/>
      </p:guideLst>
    </p:cSldViewPr>
  </p:slideViewPr>
  <p:outlineViewPr>
    <p:cViewPr>
      <p:scale>
        <a:sx n="33" d="100"/>
        <a:sy n="33" d="100"/>
      </p:scale>
      <p:origin x="25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814E-820B-45B0-A404-4C981F2B1F66}" type="datetimeFigureOut">
              <a:rPr lang="fr-FR" smtClean="0"/>
              <a:pPr/>
              <a:t>04/09/2025</a:t>
            </a:fld>
            <a:endParaRPr lang="fr-FR"/>
          </a:p>
        </p:txBody>
      </p:sp>
      <p:sp>
        <p:nvSpPr>
          <p:cNvPr id="4" name="Espace réservé de l'image des diapositives 3"/>
          <p:cNvSpPr>
            <a:spLocks noGrp="1" noRot="1" noChangeAspect="1"/>
          </p:cNvSpPr>
          <p:nvPr>
            <p:ph type="sldImg" idx="2"/>
          </p:nvPr>
        </p:nvSpPr>
        <p:spPr>
          <a:xfrm>
            <a:off x="1125538" y="685800"/>
            <a:ext cx="46069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B33B90-1CBB-4A10-A548-B8460DCC399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3600" rtl="0" eaLnBrk="1" latinLnBrk="0" hangingPunct="1">
      <a:defRPr sz="1100" kern="1200">
        <a:solidFill>
          <a:schemeClr val="tx1"/>
        </a:solidFill>
        <a:latin typeface="+mn-lt"/>
        <a:ea typeface="+mn-ea"/>
        <a:cs typeface="+mn-cs"/>
      </a:defRPr>
    </a:lvl1pPr>
    <a:lvl2pPr marL="411800" algn="l" defTabSz="823600" rtl="0" eaLnBrk="1" latinLnBrk="0" hangingPunct="1">
      <a:defRPr sz="1100" kern="1200">
        <a:solidFill>
          <a:schemeClr val="tx1"/>
        </a:solidFill>
        <a:latin typeface="+mn-lt"/>
        <a:ea typeface="+mn-ea"/>
        <a:cs typeface="+mn-cs"/>
      </a:defRPr>
    </a:lvl2pPr>
    <a:lvl3pPr marL="823600" algn="l" defTabSz="823600" rtl="0" eaLnBrk="1" latinLnBrk="0" hangingPunct="1">
      <a:defRPr sz="1100" kern="1200">
        <a:solidFill>
          <a:schemeClr val="tx1"/>
        </a:solidFill>
        <a:latin typeface="+mn-lt"/>
        <a:ea typeface="+mn-ea"/>
        <a:cs typeface="+mn-cs"/>
      </a:defRPr>
    </a:lvl3pPr>
    <a:lvl4pPr marL="1235399" algn="l" defTabSz="823600" rtl="0" eaLnBrk="1" latinLnBrk="0" hangingPunct="1">
      <a:defRPr sz="1100" kern="1200">
        <a:solidFill>
          <a:schemeClr val="tx1"/>
        </a:solidFill>
        <a:latin typeface="+mn-lt"/>
        <a:ea typeface="+mn-ea"/>
        <a:cs typeface="+mn-cs"/>
      </a:defRPr>
    </a:lvl4pPr>
    <a:lvl5pPr marL="1647198" algn="l" defTabSz="823600" rtl="0" eaLnBrk="1" latinLnBrk="0" hangingPunct="1">
      <a:defRPr sz="1100" kern="1200">
        <a:solidFill>
          <a:schemeClr val="tx1"/>
        </a:solidFill>
        <a:latin typeface="+mn-lt"/>
        <a:ea typeface="+mn-ea"/>
        <a:cs typeface="+mn-cs"/>
      </a:defRPr>
    </a:lvl5pPr>
    <a:lvl6pPr marL="2058998" algn="l" defTabSz="823600" rtl="0" eaLnBrk="1" latinLnBrk="0" hangingPunct="1">
      <a:defRPr sz="1100" kern="1200">
        <a:solidFill>
          <a:schemeClr val="tx1"/>
        </a:solidFill>
        <a:latin typeface="+mn-lt"/>
        <a:ea typeface="+mn-ea"/>
        <a:cs typeface="+mn-cs"/>
      </a:defRPr>
    </a:lvl6pPr>
    <a:lvl7pPr marL="2470798" algn="l" defTabSz="823600" rtl="0" eaLnBrk="1" latinLnBrk="0" hangingPunct="1">
      <a:defRPr sz="1100" kern="1200">
        <a:solidFill>
          <a:schemeClr val="tx1"/>
        </a:solidFill>
        <a:latin typeface="+mn-lt"/>
        <a:ea typeface="+mn-ea"/>
        <a:cs typeface="+mn-cs"/>
      </a:defRPr>
    </a:lvl7pPr>
    <a:lvl8pPr marL="2882597" algn="l" defTabSz="823600" rtl="0" eaLnBrk="1" latinLnBrk="0" hangingPunct="1">
      <a:defRPr sz="1100" kern="1200">
        <a:solidFill>
          <a:schemeClr val="tx1"/>
        </a:solidFill>
        <a:latin typeface="+mn-lt"/>
        <a:ea typeface="+mn-ea"/>
        <a:cs typeface="+mn-cs"/>
      </a:defRPr>
    </a:lvl8pPr>
    <a:lvl9pPr marL="3294397" algn="l" defTabSz="82360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25538" y="685800"/>
            <a:ext cx="46069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25538" y="685800"/>
            <a:ext cx="46069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0552" y="1789834"/>
            <a:ext cx="6579553"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61248" y="3264589"/>
            <a:ext cx="5418455" cy="1472264"/>
          </a:xfrm>
        </p:spPr>
        <p:txBody>
          <a:bodyPr/>
          <a:lstStyle>
            <a:lvl1pPr marL="0" indent="0" algn="ctr">
              <a:buNone/>
              <a:defRPr>
                <a:solidFill>
                  <a:schemeClr val="tx1">
                    <a:tint val="75000"/>
                  </a:schemeClr>
                </a:solidFill>
              </a:defRPr>
            </a:lvl1pPr>
            <a:lvl2pPr marL="490331" indent="0" algn="ctr">
              <a:buNone/>
              <a:defRPr>
                <a:solidFill>
                  <a:schemeClr val="tx1">
                    <a:tint val="75000"/>
                  </a:schemeClr>
                </a:solidFill>
              </a:defRPr>
            </a:lvl2pPr>
            <a:lvl3pPr marL="980651" indent="0" algn="ctr">
              <a:buNone/>
              <a:defRPr>
                <a:solidFill>
                  <a:schemeClr val="tx1">
                    <a:tint val="75000"/>
                  </a:schemeClr>
                </a:solidFill>
              </a:defRPr>
            </a:lvl3pPr>
            <a:lvl4pPr marL="1470974" indent="0" algn="ctr">
              <a:buNone/>
              <a:defRPr>
                <a:solidFill>
                  <a:schemeClr val="tx1">
                    <a:tint val="75000"/>
                  </a:schemeClr>
                </a:solidFill>
              </a:defRPr>
            </a:lvl4pPr>
            <a:lvl5pPr marL="1961297" indent="0" algn="ctr">
              <a:buNone/>
              <a:defRPr>
                <a:solidFill>
                  <a:schemeClr val="tx1">
                    <a:tint val="75000"/>
                  </a:schemeClr>
                </a:solidFill>
              </a:defRPr>
            </a:lvl5pPr>
            <a:lvl6pPr marL="2451623" indent="0" algn="ctr">
              <a:buNone/>
              <a:defRPr>
                <a:solidFill>
                  <a:schemeClr val="tx1">
                    <a:tint val="75000"/>
                  </a:schemeClr>
                </a:solidFill>
              </a:defRPr>
            </a:lvl6pPr>
            <a:lvl7pPr marL="2941951" indent="0" algn="ctr">
              <a:buNone/>
              <a:defRPr>
                <a:solidFill>
                  <a:schemeClr val="tx1">
                    <a:tint val="75000"/>
                  </a:schemeClr>
                </a:solidFill>
              </a:defRPr>
            </a:lvl7pPr>
            <a:lvl8pPr marL="3432273" indent="0" algn="ctr">
              <a:buNone/>
              <a:defRPr>
                <a:solidFill>
                  <a:schemeClr val="tx1">
                    <a:tint val="75000"/>
                  </a:schemeClr>
                </a:solidFill>
              </a:defRPr>
            </a:lvl8pPr>
            <a:lvl9pPr marL="392259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1462" y="3702056"/>
            <a:ext cx="6579553" cy="1144206"/>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1462" y="2441780"/>
            <a:ext cx="6579553" cy="1260227"/>
          </a:xfrm>
        </p:spPr>
        <p:txBody>
          <a:bodyPr anchor="b"/>
          <a:lstStyle>
            <a:lvl1pPr marL="0" indent="0">
              <a:buNone/>
              <a:defRPr sz="2200">
                <a:solidFill>
                  <a:schemeClr val="tx1">
                    <a:tint val="75000"/>
                  </a:schemeClr>
                </a:solidFill>
              </a:defRPr>
            </a:lvl1pPr>
            <a:lvl2pPr marL="490331" indent="0">
              <a:buNone/>
              <a:defRPr sz="1900">
                <a:solidFill>
                  <a:schemeClr val="tx1">
                    <a:tint val="75000"/>
                  </a:schemeClr>
                </a:solidFill>
              </a:defRPr>
            </a:lvl2pPr>
            <a:lvl3pPr marL="980651" indent="0">
              <a:buNone/>
              <a:defRPr sz="1700">
                <a:solidFill>
                  <a:schemeClr val="tx1">
                    <a:tint val="75000"/>
                  </a:schemeClr>
                </a:solidFill>
              </a:defRPr>
            </a:lvl3pPr>
            <a:lvl4pPr marL="1470974" indent="0">
              <a:buNone/>
              <a:defRPr sz="1500">
                <a:solidFill>
                  <a:schemeClr val="tx1">
                    <a:tint val="75000"/>
                  </a:schemeClr>
                </a:solidFill>
              </a:defRPr>
            </a:lvl4pPr>
            <a:lvl5pPr marL="1961297" indent="0">
              <a:buNone/>
              <a:defRPr sz="1500">
                <a:solidFill>
                  <a:schemeClr val="tx1">
                    <a:tint val="75000"/>
                  </a:schemeClr>
                </a:solidFill>
              </a:defRPr>
            </a:lvl5pPr>
            <a:lvl6pPr marL="2451623" indent="0">
              <a:buNone/>
              <a:defRPr sz="1500">
                <a:solidFill>
                  <a:schemeClr val="tx1">
                    <a:tint val="75000"/>
                  </a:schemeClr>
                </a:solidFill>
              </a:defRPr>
            </a:lvl6pPr>
            <a:lvl7pPr marL="2941951" indent="0">
              <a:buNone/>
              <a:defRPr sz="1500">
                <a:solidFill>
                  <a:schemeClr val="tx1">
                    <a:tint val="75000"/>
                  </a:schemeClr>
                </a:solidFill>
              </a:defRPr>
            </a:lvl7pPr>
            <a:lvl8pPr marL="3432273" indent="0">
              <a:buNone/>
              <a:defRPr sz="1500">
                <a:solidFill>
                  <a:schemeClr val="tx1">
                    <a:tint val="75000"/>
                  </a:schemeClr>
                </a:solidFill>
              </a:defRPr>
            </a:lvl8pPr>
            <a:lvl9pPr marL="392259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87149" y="1344393"/>
            <a:ext cx="3418788"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34837" y="1344393"/>
            <a:ext cx="3418788"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87056" y="1289576"/>
            <a:ext cx="3420132"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87056" y="1827000"/>
            <a:ext cx="3420132"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32262" y="1289576"/>
            <a:ext cx="3421476"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32262" y="1827000"/>
            <a:ext cx="3421476"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87046" y="229555"/>
            <a:ext cx="2546619"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26405" y="229428"/>
            <a:ext cx="4327239"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87046" y="1205551"/>
            <a:ext cx="2546619" cy="3940710"/>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17250" y="4032781"/>
            <a:ext cx="4644390" cy="47608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17250" y="514954"/>
            <a:ext cx="4644390" cy="3456623"/>
          </a:xfrm>
        </p:spPr>
        <p:txBody>
          <a:bodyPr/>
          <a:lstStyle>
            <a:lvl1pPr marL="0" indent="0">
              <a:buNone/>
              <a:defRPr sz="3400"/>
            </a:lvl1pPr>
            <a:lvl2pPr marL="490331" indent="0">
              <a:buNone/>
              <a:defRPr sz="3000"/>
            </a:lvl2pPr>
            <a:lvl3pPr marL="980651" indent="0">
              <a:buNone/>
              <a:defRPr sz="2600"/>
            </a:lvl3pPr>
            <a:lvl4pPr marL="1470974" indent="0">
              <a:buNone/>
              <a:defRPr sz="2200"/>
            </a:lvl4pPr>
            <a:lvl5pPr marL="1961297" indent="0">
              <a:buNone/>
              <a:defRPr sz="2200"/>
            </a:lvl5pPr>
            <a:lvl6pPr marL="2451623" indent="0">
              <a:buNone/>
              <a:defRPr sz="2200"/>
            </a:lvl6pPr>
            <a:lvl7pPr marL="2941951" indent="0">
              <a:buNone/>
              <a:defRPr sz="2200"/>
            </a:lvl7pPr>
            <a:lvl8pPr marL="3432273" indent="0">
              <a:buNone/>
              <a:defRPr sz="2200"/>
            </a:lvl8pPr>
            <a:lvl9pPr marL="3922599" indent="0">
              <a:buNone/>
              <a:defRPr sz="2200"/>
            </a:lvl9pPr>
          </a:lstStyle>
          <a:p>
            <a:endParaRPr lang="fr-FR"/>
          </a:p>
        </p:txBody>
      </p:sp>
      <p:sp>
        <p:nvSpPr>
          <p:cNvPr id="4" name="Espace réservé du texte 3"/>
          <p:cNvSpPr>
            <a:spLocks noGrp="1"/>
          </p:cNvSpPr>
          <p:nvPr>
            <p:ph type="body" sz="half" idx="2"/>
          </p:nvPr>
        </p:nvSpPr>
        <p:spPr>
          <a:xfrm>
            <a:off x="1517250" y="4508823"/>
            <a:ext cx="4644390" cy="676121"/>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12098" y="230762"/>
            <a:ext cx="1741645"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87055" y="230762"/>
            <a:ext cx="509592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0574" y="1789675"/>
            <a:ext cx="6579553"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61099" y="3264612"/>
            <a:ext cx="5418455" cy="1472265"/>
          </a:xfrm>
        </p:spPr>
        <p:txBody>
          <a:bodyPr/>
          <a:lstStyle>
            <a:lvl1pPr marL="0" indent="0" algn="ctr">
              <a:buNone/>
              <a:defRPr>
                <a:solidFill>
                  <a:schemeClr val="tx1">
                    <a:tint val="75000"/>
                  </a:schemeClr>
                </a:solidFill>
              </a:defRPr>
            </a:lvl1pPr>
            <a:lvl2pPr marL="489260" indent="0" algn="ctr">
              <a:buNone/>
              <a:defRPr>
                <a:solidFill>
                  <a:schemeClr val="tx1">
                    <a:tint val="75000"/>
                  </a:schemeClr>
                </a:solidFill>
              </a:defRPr>
            </a:lvl2pPr>
            <a:lvl3pPr marL="978518" indent="0" algn="ctr">
              <a:buNone/>
              <a:defRPr>
                <a:solidFill>
                  <a:schemeClr val="tx1">
                    <a:tint val="75000"/>
                  </a:schemeClr>
                </a:solidFill>
              </a:defRPr>
            </a:lvl3pPr>
            <a:lvl4pPr marL="1467778" indent="0" algn="ctr">
              <a:buNone/>
              <a:defRPr>
                <a:solidFill>
                  <a:schemeClr val="tx1">
                    <a:tint val="75000"/>
                  </a:schemeClr>
                </a:solidFill>
              </a:defRPr>
            </a:lvl4pPr>
            <a:lvl5pPr marL="1957037" indent="0" algn="ctr">
              <a:buNone/>
              <a:defRPr>
                <a:solidFill>
                  <a:schemeClr val="tx1">
                    <a:tint val="75000"/>
                  </a:schemeClr>
                </a:solidFill>
              </a:defRPr>
            </a:lvl5pPr>
            <a:lvl6pPr marL="2446296" indent="0" algn="ctr">
              <a:buNone/>
              <a:defRPr>
                <a:solidFill>
                  <a:schemeClr val="tx1">
                    <a:tint val="75000"/>
                  </a:schemeClr>
                </a:solidFill>
              </a:defRPr>
            </a:lvl6pPr>
            <a:lvl7pPr marL="2935555" indent="0" algn="ctr">
              <a:buNone/>
              <a:defRPr>
                <a:solidFill>
                  <a:schemeClr val="tx1">
                    <a:tint val="75000"/>
                  </a:schemeClr>
                </a:solidFill>
              </a:defRPr>
            </a:lvl7pPr>
            <a:lvl8pPr marL="3424814" indent="0" algn="ctr">
              <a:buNone/>
              <a:defRPr>
                <a:solidFill>
                  <a:schemeClr val="tx1">
                    <a:tint val="75000"/>
                  </a:schemeClr>
                </a:solidFill>
              </a:defRPr>
            </a:lvl8pPr>
            <a:lvl9pPr marL="391407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1477" y="3702019"/>
            <a:ext cx="6579553" cy="1144207"/>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1477" y="2441793"/>
            <a:ext cx="6579553" cy="1260227"/>
          </a:xfrm>
        </p:spPr>
        <p:txBody>
          <a:bodyPr anchor="b"/>
          <a:lstStyle>
            <a:lvl1pPr marL="0" indent="0">
              <a:buNone/>
              <a:defRPr sz="2200">
                <a:solidFill>
                  <a:schemeClr val="tx1">
                    <a:tint val="75000"/>
                  </a:schemeClr>
                </a:solidFill>
              </a:defRPr>
            </a:lvl1pPr>
            <a:lvl2pPr marL="489260" indent="0">
              <a:buNone/>
              <a:defRPr sz="1900">
                <a:solidFill>
                  <a:schemeClr val="tx1">
                    <a:tint val="75000"/>
                  </a:schemeClr>
                </a:solidFill>
              </a:defRPr>
            </a:lvl2pPr>
            <a:lvl3pPr marL="978518" indent="0">
              <a:buNone/>
              <a:defRPr sz="1700">
                <a:solidFill>
                  <a:schemeClr val="tx1">
                    <a:tint val="75000"/>
                  </a:schemeClr>
                </a:solidFill>
              </a:defRPr>
            </a:lvl3pPr>
            <a:lvl4pPr marL="1467778" indent="0">
              <a:buNone/>
              <a:defRPr sz="1500">
                <a:solidFill>
                  <a:schemeClr val="tx1">
                    <a:tint val="75000"/>
                  </a:schemeClr>
                </a:solidFill>
              </a:defRPr>
            </a:lvl4pPr>
            <a:lvl5pPr marL="1957037" indent="0">
              <a:buNone/>
              <a:defRPr sz="1500">
                <a:solidFill>
                  <a:schemeClr val="tx1">
                    <a:tint val="75000"/>
                  </a:schemeClr>
                </a:solidFill>
              </a:defRPr>
            </a:lvl5pPr>
            <a:lvl6pPr marL="2446296" indent="0">
              <a:buNone/>
              <a:defRPr sz="1500">
                <a:solidFill>
                  <a:schemeClr val="tx1">
                    <a:tint val="75000"/>
                  </a:schemeClr>
                </a:solidFill>
              </a:defRPr>
            </a:lvl6pPr>
            <a:lvl7pPr marL="2935555" indent="0">
              <a:buNone/>
              <a:defRPr sz="1500">
                <a:solidFill>
                  <a:schemeClr val="tx1">
                    <a:tint val="75000"/>
                  </a:schemeClr>
                </a:solidFill>
              </a:defRPr>
            </a:lvl7pPr>
            <a:lvl8pPr marL="3424814" indent="0">
              <a:buNone/>
              <a:defRPr sz="1500">
                <a:solidFill>
                  <a:schemeClr val="tx1">
                    <a:tint val="75000"/>
                  </a:schemeClr>
                </a:solidFill>
              </a:defRPr>
            </a:lvl8pPr>
            <a:lvl9pPr marL="391407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87049" y="1344264"/>
            <a:ext cx="3418788"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34836" y="1344264"/>
            <a:ext cx="3418788"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87050" y="1289583"/>
            <a:ext cx="3420131"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87050" y="1827021"/>
            <a:ext cx="3420131"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32161" y="1289583"/>
            <a:ext cx="3421475"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32161" y="1827021"/>
            <a:ext cx="3421475"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87059" y="229396"/>
            <a:ext cx="2546620"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26397" y="229379"/>
            <a:ext cx="4327239"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87059" y="1205568"/>
            <a:ext cx="2546620" cy="3940710"/>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17240" y="4032728"/>
            <a:ext cx="4644390" cy="476087"/>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17240" y="514784"/>
            <a:ext cx="4644390" cy="3456623"/>
          </a:xfrm>
        </p:spPr>
        <p:txBody>
          <a:bodyPr/>
          <a:lstStyle>
            <a:lvl1pPr marL="0" indent="0">
              <a:buNone/>
              <a:defRPr sz="3400"/>
            </a:lvl1pPr>
            <a:lvl2pPr marL="489260" indent="0">
              <a:buNone/>
              <a:defRPr sz="3000"/>
            </a:lvl2pPr>
            <a:lvl3pPr marL="978518" indent="0">
              <a:buNone/>
              <a:defRPr sz="2600"/>
            </a:lvl3pPr>
            <a:lvl4pPr marL="1467778" indent="0">
              <a:buNone/>
              <a:defRPr sz="2200"/>
            </a:lvl4pPr>
            <a:lvl5pPr marL="1957037" indent="0">
              <a:buNone/>
              <a:defRPr sz="2200"/>
            </a:lvl5pPr>
            <a:lvl6pPr marL="2446296" indent="0">
              <a:buNone/>
              <a:defRPr sz="2200"/>
            </a:lvl6pPr>
            <a:lvl7pPr marL="2935555" indent="0">
              <a:buNone/>
              <a:defRPr sz="2200"/>
            </a:lvl7pPr>
            <a:lvl8pPr marL="3424814" indent="0">
              <a:buNone/>
              <a:defRPr sz="2200"/>
            </a:lvl8pPr>
            <a:lvl9pPr marL="3914073" indent="0">
              <a:buNone/>
              <a:defRPr sz="2200"/>
            </a:lvl9pPr>
          </a:lstStyle>
          <a:p>
            <a:endParaRPr lang="fr-FR"/>
          </a:p>
        </p:txBody>
      </p:sp>
      <p:sp>
        <p:nvSpPr>
          <p:cNvPr id="4" name="Espace réservé du texte 3"/>
          <p:cNvSpPr>
            <a:spLocks noGrp="1"/>
          </p:cNvSpPr>
          <p:nvPr>
            <p:ph type="body" sz="half" idx="2"/>
          </p:nvPr>
        </p:nvSpPr>
        <p:spPr>
          <a:xfrm>
            <a:off x="1517240" y="4508815"/>
            <a:ext cx="4644390" cy="676121"/>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11972" y="230713"/>
            <a:ext cx="1741646"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87050" y="230713"/>
            <a:ext cx="509592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87065" y="230885"/>
            <a:ext cx="6966585" cy="960174"/>
          </a:xfrm>
          <a:prstGeom prst="rect">
            <a:avLst/>
          </a:prstGeom>
        </p:spPr>
        <p:txBody>
          <a:bodyPr vert="horz" lIns="98064" tIns="49028" rIns="98064" bIns="4902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87065" y="1344393"/>
            <a:ext cx="6966585" cy="3802019"/>
          </a:xfrm>
          <a:prstGeom prst="rect">
            <a:avLst/>
          </a:prstGeom>
        </p:spPr>
        <p:txBody>
          <a:bodyPr vert="horz" lIns="98064" tIns="49028" rIns="98064" bIns="4902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87163" y="5339683"/>
            <a:ext cx="1806151" cy="306722"/>
          </a:xfrm>
          <a:prstGeom prst="rect">
            <a:avLst/>
          </a:prstGeom>
        </p:spPr>
        <p:txBody>
          <a:bodyPr vert="horz" lIns="98064" tIns="49028" rIns="98064" bIns="49028" rtlCol="0" anchor="ctr"/>
          <a:lstStyle>
            <a:lvl1pPr algn="l">
              <a:defRPr sz="1400">
                <a:solidFill>
                  <a:schemeClr val="tx1">
                    <a:tint val="75000"/>
                  </a:schemeClr>
                </a:solidFill>
              </a:defRPr>
            </a:lvl1pPr>
          </a:lstStyle>
          <a:p>
            <a:fld id="{FA0B38D7-1DE5-41DE-8B65-024289CA27F3}" type="datetimeFigureOut">
              <a:rPr lang="fr-FR" smtClean="0">
                <a:solidFill>
                  <a:prstClr val="black">
                    <a:tint val="75000"/>
                  </a:prstClr>
                </a:solidFill>
              </a:rPr>
              <a:pPr/>
              <a:t>04/09/2025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644855" y="5339683"/>
            <a:ext cx="2451206" cy="306722"/>
          </a:xfrm>
          <a:prstGeom prst="rect">
            <a:avLst/>
          </a:prstGeom>
        </p:spPr>
        <p:txBody>
          <a:bodyPr vert="horz" lIns="98064" tIns="49028" rIns="98064" bIns="49028" rtlCol="0" anchor="ctr"/>
          <a:lstStyle>
            <a:lvl1pPr algn="ctr">
              <a:defRPr sz="14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5547598" y="5339683"/>
            <a:ext cx="1806151" cy="306722"/>
          </a:xfrm>
          <a:prstGeom prst="rect">
            <a:avLst/>
          </a:prstGeom>
        </p:spPr>
        <p:txBody>
          <a:bodyPr vert="horz" lIns="98064" tIns="49028" rIns="98064" bIns="49028" rtlCol="0" anchor="ctr"/>
          <a:lstStyle>
            <a:lvl1pPr algn="r">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med" advTm="4000">
    <p:random/>
  </p:transition>
  <p:txStyles>
    <p:titleStyle>
      <a:lvl1pPr algn="ctr" defTabSz="980651" rtl="0" eaLnBrk="1" latinLnBrk="0" hangingPunct="1">
        <a:spcBef>
          <a:spcPct val="0"/>
        </a:spcBef>
        <a:buNone/>
        <a:defRPr sz="4800" kern="1200">
          <a:solidFill>
            <a:schemeClr val="tx1"/>
          </a:solidFill>
          <a:latin typeface="+mj-lt"/>
          <a:ea typeface="+mj-ea"/>
          <a:cs typeface="+mj-cs"/>
        </a:defRPr>
      </a:lvl1pPr>
    </p:titleStyle>
    <p:bodyStyle>
      <a:lvl1pPr marL="367753" indent="-367753" algn="l" defTabSz="980651"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6777" indent="-306455" algn="l" defTabSz="980651"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5810" indent="-245171" algn="l" defTabSz="980651"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61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64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6795"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7112"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774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677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87041" y="230730"/>
            <a:ext cx="6966585" cy="960173"/>
          </a:xfrm>
          <a:prstGeom prst="rect">
            <a:avLst/>
          </a:prstGeom>
        </p:spPr>
        <p:txBody>
          <a:bodyPr vert="horz" lIns="97852" tIns="48925" rIns="97852" bIns="4892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87041" y="1344264"/>
            <a:ext cx="6966585" cy="3802019"/>
          </a:xfrm>
          <a:prstGeom prst="rect">
            <a:avLst/>
          </a:prstGeom>
        </p:spPr>
        <p:txBody>
          <a:bodyPr vert="horz" lIns="97852" tIns="48925" rIns="97852" bIns="4892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87049" y="5339641"/>
            <a:ext cx="1806151" cy="306722"/>
          </a:xfrm>
          <a:prstGeom prst="rect">
            <a:avLst/>
          </a:prstGeom>
        </p:spPr>
        <p:txBody>
          <a:bodyPr vert="horz" lIns="97852" tIns="48925" rIns="97852" bIns="48925" rtlCol="0" anchor="ctr"/>
          <a:lstStyle>
            <a:lvl1pPr algn="l" defTabSz="978518">
              <a:defRPr sz="1300">
                <a:solidFill>
                  <a:schemeClr val="tx1">
                    <a:tint val="75000"/>
                  </a:schemeClr>
                </a:solidFill>
              </a:defRPr>
            </a:lvl1pPr>
          </a:lstStyle>
          <a:p>
            <a:fld id="{0B1522B7-8342-4AA7-9877-C4ACC596860F}" type="datetimeFigureOut">
              <a:rPr lang="fr-FR" smtClean="0">
                <a:solidFill>
                  <a:prstClr val="black">
                    <a:tint val="75000"/>
                  </a:prstClr>
                </a:solidFill>
              </a:rPr>
              <a:pPr/>
              <a:t>04/09/2025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644740" y="5339641"/>
            <a:ext cx="2451206" cy="306722"/>
          </a:xfrm>
          <a:prstGeom prst="rect">
            <a:avLst/>
          </a:prstGeom>
        </p:spPr>
        <p:txBody>
          <a:bodyPr vert="horz" lIns="97852" tIns="48925" rIns="97852" bIns="48925" rtlCol="0" anchor="ctr"/>
          <a:lstStyle>
            <a:lvl1pPr algn="ctr" defTabSz="978518">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5547482" y="5339641"/>
            <a:ext cx="1806151" cy="306722"/>
          </a:xfrm>
          <a:prstGeom prst="rect">
            <a:avLst/>
          </a:prstGeom>
        </p:spPr>
        <p:txBody>
          <a:bodyPr vert="horz" lIns="97852" tIns="48925" rIns="97852" bIns="48925" rtlCol="0" anchor="ctr"/>
          <a:lstStyle>
            <a:lvl1pPr algn="r" defTabSz="978518">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978518" rtl="0" eaLnBrk="1" latinLnBrk="0" hangingPunct="1">
        <a:spcBef>
          <a:spcPct val="0"/>
        </a:spcBef>
        <a:buNone/>
        <a:defRPr sz="4700" kern="1200">
          <a:solidFill>
            <a:schemeClr val="tx1"/>
          </a:solidFill>
          <a:latin typeface="+mj-lt"/>
          <a:ea typeface="+mj-ea"/>
          <a:cs typeface="+mj-cs"/>
        </a:defRPr>
      </a:lvl1pPr>
    </p:titleStyle>
    <p:bodyStyle>
      <a:lvl1pPr marL="366944" indent="-366944" algn="l" defTabSz="978518"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5046" indent="-305787" algn="l" defTabSz="978518"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3148" indent="-244629" algn="l" defTabSz="978518"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2407"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1666"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092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018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69444"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58702"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78518" rtl="0" eaLnBrk="1" latinLnBrk="0" hangingPunct="1">
        <a:defRPr sz="1900" kern="1200">
          <a:solidFill>
            <a:schemeClr val="tx1"/>
          </a:solidFill>
          <a:latin typeface="+mn-lt"/>
          <a:ea typeface="+mn-ea"/>
          <a:cs typeface="+mn-cs"/>
        </a:defRPr>
      </a:lvl1pPr>
      <a:lvl2pPr marL="489260" algn="l" defTabSz="978518" rtl="0" eaLnBrk="1" latinLnBrk="0" hangingPunct="1">
        <a:defRPr sz="1900" kern="1200">
          <a:solidFill>
            <a:schemeClr val="tx1"/>
          </a:solidFill>
          <a:latin typeface="+mn-lt"/>
          <a:ea typeface="+mn-ea"/>
          <a:cs typeface="+mn-cs"/>
        </a:defRPr>
      </a:lvl2pPr>
      <a:lvl3pPr marL="978518" algn="l" defTabSz="978518" rtl="0" eaLnBrk="1" latinLnBrk="0" hangingPunct="1">
        <a:defRPr sz="1900" kern="1200">
          <a:solidFill>
            <a:schemeClr val="tx1"/>
          </a:solidFill>
          <a:latin typeface="+mn-lt"/>
          <a:ea typeface="+mn-ea"/>
          <a:cs typeface="+mn-cs"/>
        </a:defRPr>
      </a:lvl3pPr>
      <a:lvl4pPr marL="1467778" algn="l" defTabSz="978518" rtl="0" eaLnBrk="1" latinLnBrk="0" hangingPunct="1">
        <a:defRPr sz="1900" kern="1200">
          <a:solidFill>
            <a:schemeClr val="tx1"/>
          </a:solidFill>
          <a:latin typeface="+mn-lt"/>
          <a:ea typeface="+mn-ea"/>
          <a:cs typeface="+mn-cs"/>
        </a:defRPr>
      </a:lvl4pPr>
      <a:lvl5pPr marL="1957037" algn="l" defTabSz="978518" rtl="0" eaLnBrk="1" latinLnBrk="0" hangingPunct="1">
        <a:defRPr sz="1900" kern="1200">
          <a:solidFill>
            <a:schemeClr val="tx1"/>
          </a:solidFill>
          <a:latin typeface="+mn-lt"/>
          <a:ea typeface="+mn-ea"/>
          <a:cs typeface="+mn-cs"/>
        </a:defRPr>
      </a:lvl5pPr>
      <a:lvl6pPr marL="2446296" algn="l" defTabSz="978518" rtl="0" eaLnBrk="1" latinLnBrk="0" hangingPunct="1">
        <a:defRPr sz="1900" kern="1200">
          <a:solidFill>
            <a:schemeClr val="tx1"/>
          </a:solidFill>
          <a:latin typeface="+mn-lt"/>
          <a:ea typeface="+mn-ea"/>
          <a:cs typeface="+mn-cs"/>
        </a:defRPr>
      </a:lvl6pPr>
      <a:lvl7pPr marL="2935555" algn="l" defTabSz="978518" rtl="0" eaLnBrk="1" latinLnBrk="0" hangingPunct="1">
        <a:defRPr sz="1900" kern="1200">
          <a:solidFill>
            <a:schemeClr val="tx1"/>
          </a:solidFill>
          <a:latin typeface="+mn-lt"/>
          <a:ea typeface="+mn-ea"/>
          <a:cs typeface="+mn-cs"/>
        </a:defRPr>
      </a:lvl7pPr>
      <a:lvl8pPr marL="3424814" algn="l" defTabSz="978518" rtl="0" eaLnBrk="1" latinLnBrk="0" hangingPunct="1">
        <a:defRPr sz="1900" kern="1200">
          <a:solidFill>
            <a:schemeClr val="tx1"/>
          </a:solidFill>
          <a:latin typeface="+mn-lt"/>
          <a:ea typeface="+mn-ea"/>
          <a:cs typeface="+mn-cs"/>
        </a:defRPr>
      </a:lvl8pPr>
      <a:lvl9pPr marL="3914073" algn="l" defTabSz="978518"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7.jpeg"/><Relationship Id="rId2" Type="http://schemas.openxmlformats.org/officeDocument/2006/relationships/image" Target="../media/image62.jpeg"/><Relationship Id="rId1" Type="http://schemas.openxmlformats.org/officeDocument/2006/relationships/slideLayout" Target="../slideLayouts/slideLayout18.xml"/><Relationship Id="rId6" Type="http://schemas.openxmlformats.org/officeDocument/2006/relationships/image" Target="../media/image66.gif"/><Relationship Id="rId5" Type="http://schemas.openxmlformats.org/officeDocument/2006/relationships/image" Target="../media/image65.gif"/><Relationship Id="rId4" Type="http://schemas.openxmlformats.org/officeDocument/2006/relationships/image" Target="../media/image64.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496030" y="485106"/>
            <a:ext cx="3608390" cy="3135479"/>
          </a:xfrm>
          <a:prstGeom prst="rect">
            <a:avLst/>
          </a:prstGeom>
          <a:noFill/>
        </p:spPr>
        <p:txBody>
          <a:bodyPr wrap="none" lIns="82235" tIns="41117" rIns="82235" bIns="41117" rtlCol="0">
            <a:prstTxWarp prst="textArchUpPour">
              <a:avLst/>
            </a:prstTxWarp>
            <a:spAutoFit/>
          </a:bodyPr>
          <a:lstStyle/>
          <a:p>
            <a:r>
              <a:rPr lang="fr-FR" sz="7900" dirty="0" smtClean="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9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0" y="4062730"/>
            <a:ext cx="7740650" cy="880893"/>
          </a:xfrm>
          <a:prstGeom prst="rect">
            <a:avLst/>
          </a:prstGeom>
          <a:noFill/>
        </p:spPr>
        <p:txBody>
          <a:bodyPr wrap="none" lIns="82235" tIns="41117" rIns="82235" bIns="41117" rtlCol="0">
            <a:prstTxWarp prst="textPlain">
              <a:avLst/>
            </a:prstTxWarp>
            <a:spAutoFit/>
          </a:bodyPr>
          <a:lstStyle/>
          <a:p>
            <a:pPr algn="ctr"/>
            <a:r>
              <a:rPr lang="fr-FR" sz="5300" dirty="0" smtClean="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9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53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1411" y="0"/>
            <a:ext cx="1970960" cy="3234780"/>
          </a:xfrm>
          <a:prstGeom prst="rect">
            <a:avLst/>
          </a:prstGeom>
        </p:spPr>
        <p:txBody>
          <a:bodyPr wrap="square" lIns="109772" tIns="54888" rIns="109772" bIns="54888">
            <a:spAutoFit/>
          </a:bodyPr>
          <a:lstStyle/>
          <a:p>
            <a:pPr algn="ctr"/>
            <a:r>
              <a:rPr lang="fr-FR" sz="2900" b="1" dirty="0" smtClean="0">
                <a:solidFill>
                  <a:schemeClr val="bg1"/>
                </a:solidFill>
                <a:latin typeface="Chiller" pitchFamily="82" charset="0"/>
              </a:rPr>
              <a:t>Une photographie est un secret sur un secret. </a:t>
            </a:r>
          </a:p>
          <a:p>
            <a:pPr algn="ctr"/>
            <a:r>
              <a:rPr lang="fr-FR" sz="2900" b="1" dirty="0" smtClean="0">
                <a:solidFill>
                  <a:schemeClr val="bg1"/>
                </a:solidFill>
                <a:latin typeface="Chiller" pitchFamily="82" charset="0"/>
              </a:rPr>
              <a:t>Plus elle vous en dit, moins vous en savez.</a:t>
            </a:r>
            <a:endParaRPr lang="fr-FR" sz="2900" b="1" dirty="0">
              <a:solidFill>
                <a:schemeClr val="bg1"/>
              </a:solidFill>
              <a:latin typeface="Chiller" pitchFamily="82" charset="0"/>
            </a:endParaRPr>
          </a:p>
        </p:txBody>
      </p:sp>
      <p:sp>
        <p:nvSpPr>
          <p:cNvPr id="5" name="ZoneTexte 4"/>
          <p:cNvSpPr txBox="1"/>
          <p:nvPr/>
        </p:nvSpPr>
        <p:spPr>
          <a:xfrm>
            <a:off x="152610" y="3132000"/>
            <a:ext cx="2048232" cy="1098700"/>
          </a:xfrm>
          <a:prstGeom prst="rect">
            <a:avLst/>
          </a:prstGeom>
          <a:noFill/>
        </p:spPr>
        <p:txBody>
          <a:bodyPr wrap="square" lIns="82235" tIns="41117" rIns="82235" bIns="41117" rtlCol="0">
            <a:spAutoFit/>
          </a:bodyPr>
          <a:lstStyle/>
          <a:p>
            <a:pPr algn="ctr"/>
            <a:r>
              <a:rPr lang="fr-FR" sz="1600" b="1" dirty="0" smtClean="0">
                <a:ln w="1905">
                  <a:noFill/>
                </a:ln>
                <a:latin typeface="Courgette" pitchFamily="2" charset="0"/>
              </a:rPr>
              <a:t>Photos  prises par </a:t>
            </a:r>
          </a:p>
          <a:p>
            <a:pPr algn="ctr"/>
            <a:r>
              <a:rPr lang="fr-FR" sz="1600" b="1" dirty="0" smtClean="0">
                <a:ln w="1905">
                  <a:noFill/>
                </a:ln>
                <a:latin typeface="Courgette" pitchFamily="2" charset="0"/>
              </a:rPr>
              <a:t>un randonneur  </a:t>
            </a:r>
          </a:p>
          <a:p>
            <a:pPr algn="ctr"/>
            <a:r>
              <a:rPr lang="fr-FR" sz="1600" b="1" dirty="0" smtClean="0">
                <a:ln w="1905">
                  <a:noFill/>
                </a:ln>
                <a:latin typeface="Courgette" pitchFamily="2" charset="0"/>
              </a:rPr>
              <a:t> pour  le  plaisir </a:t>
            </a:r>
          </a:p>
          <a:p>
            <a:pPr algn="ctr"/>
            <a:r>
              <a:rPr lang="fr-FR" sz="1600" b="1" dirty="0" smtClean="0">
                <a:ln w="1905">
                  <a:noFill/>
                </a:ln>
                <a:latin typeface="Courgette" pitchFamily="2" charset="0"/>
              </a:rPr>
              <a:t> du  partage</a:t>
            </a:r>
            <a:r>
              <a:rPr lang="fr-FR" sz="1300" b="1" dirty="0" smtClean="0">
                <a:ln w="1905">
                  <a:noFill/>
                </a:ln>
                <a:latin typeface="Courgette" pitchFamily="2" charset="0"/>
              </a:rPr>
              <a:t>  </a:t>
            </a:r>
            <a:endParaRPr lang="fr-FR" sz="1300" b="1" dirty="0">
              <a:ln w="1905">
                <a:noFill/>
              </a:ln>
              <a:latin typeface="Courgette" pitchFamily="2" charset="0"/>
            </a:endParaRPr>
          </a:p>
        </p:txBody>
      </p:sp>
      <p:sp>
        <p:nvSpPr>
          <p:cNvPr id="9" name="Rectangle 8"/>
          <p:cNvSpPr/>
          <p:nvPr/>
        </p:nvSpPr>
        <p:spPr>
          <a:xfrm>
            <a:off x="6438370" y="2880000"/>
            <a:ext cx="1004694" cy="898772"/>
          </a:xfrm>
          <a:prstGeom prst="rect">
            <a:avLst/>
          </a:prstGeom>
        </p:spPr>
        <p:txBody>
          <a:bodyPr wrap="none" lIns="82360" tIns="41180" rIns="82360" bIns="41180">
            <a:spAutoFit/>
          </a:bodyPr>
          <a:lstStyle/>
          <a:p>
            <a:r>
              <a:rPr lang="fr-FR" sz="5300" dirty="0" smtClean="0">
                <a:ln w="38100">
                  <a:solidFill>
                    <a:prstClr val="black"/>
                  </a:solidFill>
                </a:ln>
                <a:solidFill>
                  <a:srgbClr val="C00000"/>
                </a:solidFill>
                <a:latin typeface="Broadway" pitchFamily="82" charset="0"/>
              </a:rPr>
              <a:t>31</a:t>
            </a:r>
            <a:endParaRPr lang="fr-FR" dirty="0">
              <a:ln w="38100">
                <a:solidFill>
                  <a:prstClr val="black"/>
                </a:solidFill>
              </a:ln>
              <a:solidFill>
                <a:srgbClr val="C00000"/>
              </a:solidFill>
            </a:endParaRPr>
          </a:p>
        </p:txBody>
      </p:sp>
      <p:pic>
        <p:nvPicPr>
          <p:cNvPr id="11" name="Image 10" descr="ar-logo.png"/>
          <p:cNvPicPr>
            <a:picLocks noChangeAspect="1"/>
          </p:cNvPicPr>
          <p:nvPr/>
        </p:nvPicPr>
        <p:blipFill>
          <a:blip r:embed="rId5" cstate="print"/>
          <a:stretch>
            <a:fillRect/>
          </a:stretch>
        </p:blipFill>
        <p:spPr>
          <a:xfrm>
            <a:off x="6520518" y="60638"/>
            <a:ext cx="1149439" cy="757972"/>
          </a:xfrm>
          <a:prstGeom prst="rect">
            <a:avLst/>
          </a:prstGeom>
        </p:spPr>
      </p:pic>
      <p:sp>
        <p:nvSpPr>
          <p:cNvPr id="14" name="Rectangle 13"/>
          <p:cNvSpPr/>
          <p:nvPr/>
        </p:nvSpPr>
        <p:spPr>
          <a:xfrm>
            <a:off x="0" y="4752000"/>
            <a:ext cx="7740650" cy="1006504"/>
          </a:xfrm>
          <a:prstGeom prst="rect">
            <a:avLst/>
          </a:prstGeom>
        </p:spPr>
        <p:txBody>
          <a:bodyPr wrap="square" lIns="82369" tIns="41185" rIns="82369" bIns="41185">
            <a:spAutoFit/>
          </a:bodyPr>
          <a:lstStyle/>
          <a:p>
            <a:pPr algn="ctr"/>
            <a:r>
              <a:rPr lang="fr-FR" sz="6000" dirty="0" smtClean="0">
                <a:ln w="22225">
                  <a:solidFill>
                    <a:schemeClr val="tx1"/>
                  </a:solidFill>
                </a:ln>
                <a:solidFill>
                  <a:srgbClr val="00B050"/>
                </a:solidFill>
                <a:latin typeface="Broadway" pitchFamily="82" charset="0"/>
              </a:rPr>
              <a:t>Kaysersberg</a:t>
            </a:r>
            <a:endParaRPr lang="fr-FR" sz="4400" dirty="0">
              <a:ln w="12700">
                <a:solidFill>
                  <a:schemeClr val="bg1"/>
                </a:solidFill>
              </a:ln>
              <a:solidFill>
                <a:schemeClr val="accent6">
                  <a:lumMod val="50000"/>
                </a:schemeClr>
              </a:solidFill>
              <a:latin typeface="Broadway" pitchFamily="82" charset="0"/>
            </a:endParaRPr>
          </a:p>
        </p:txBody>
      </p:sp>
      <p:pic>
        <p:nvPicPr>
          <p:cNvPr id="12" name="Image 11" descr="0a0000004 souris-non.gif"/>
          <p:cNvPicPr>
            <a:picLocks noChangeAspect="1"/>
          </p:cNvPicPr>
          <p:nvPr/>
        </p:nvPicPr>
        <p:blipFill>
          <a:blip r:embed="rId6" cstate="print"/>
          <a:stretch>
            <a:fillRect/>
          </a:stretch>
        </p:blipFill>
        <p:spPr>
          <a:xfrm>
            <a:off x="3565596" y="1910209"/>
            <a:ext cx="1026347" cy="1212755"/>
          </a:xfrm>
          <a:prstGeom prst="rect">
            <a:avLst/>
          </a:prstGeom>
        </p:spPr>
      </p:pic>
      <p:pic>
        <p:nvPicPr>
          <p:cNvPr id="15" name="Bow Harp (Adungu) Music Near Lake Victoria.wav">
            <a:hlinkClick r:id="" action="ppaction://media"/>
          </p:cNvPr>
          <p:cNvPicPr>
            <a:picLocks noRot="1" noChangeAspect="1"/>
          </p:cNvPicPr>
          <p:nvPr>
            <a:wavAudioFile r:embed="rId1" name="Bow Harp (Adungu) Music Near Lake Victoria.wav"/>
          </p:nvPr>
        </p:nvPicPr>
        <p:blipFill>
          <a:blip r:embed="rId7" cstate="print"/>
          <a:stretch>
            <a:fillRect/>
          </a:stretch>
        </p:blipFill>
        <p:spPr>
          <a:xfrm>
            <a:off x="6908994" y="1440360"/>
            <a:ext cx="245634" cy="244475"/>
          </a:xfrm>
          <a:prstGeom prst="rect">
            <a:avLst/>
          </a:prstGeom>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5"/>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7" presetClass="entr" presetSubtype="8" fill="hold" grpId="0" nodeType="afterEffect">
                                  <p:stCondLst>
                                    <p:cond delay="20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1000" fill="hold"/>
                                        <p:tgtEl>
                                          <p:spTgt spid="9"/>
                                        </p:tgtEl>
                                        <p:attrNameLst>
                                          <p:attrName>ppt_x</p:attrName>
                                        </p:attrNameLst>
                                      </p:cBhvr>
                                      <p:tavLst>
                                        <p:tav tm="0">
                                          <p:val>
                                            <p:strVal val="0-#ppt_w/2"/>
                                          </p:val>
                                        </p:tav>
                                        <p:tav tm="100000">
                                          <p:val>
                                            <p:strVal val="#ppt_x"/>
                                          </p:val>
                                        </p:tav>
                                      </p:tavLst>
                                    </p:anim>
                                    <p:anim calcmode="lin" valueType="num">
                                      <p:cBhvr additive="base">
                                        <p:cTn id="24" dur="10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9800"/>
                            </p:stCondLst>
                            <p:childTnLst>
                              <p:par>
                                <p:cTn id="26" presetID="40" presetClass="entr" presetSubtype="0" fill="hold" grpId="0" nodeType="afterEffect">
                                  <p:stCondLst>
                                    <p:cond delay="2000"/>
                                  </p:stCondLst>
                                  <p:iterate type="lt">
                                    <p:tmPct val="10000"/>
                                  </p:iterate>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1"/>
                                          </p:val>
                                        </p:tav>
                                        <p:tav tm="100000">
                                          <p:val>
                                            <p:strVal val="#ppt_x"/>
                                          </p:val>
                                        </p:tav>
                                      </p:tavLst>
                                    </p:anim>
                                    <p:anim calcmode="lin" valueType="num">
                                      <p:cBhvr>
                                        <p:cTn id="30" dur="10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138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78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19800"/>
                            </p:stCondLst>
                            <p:childTnLst>
                              <p:par>
                                <p:cTn id="40" presetID="24" presetClass="entr" presetSubtype="0" fill="hold" nodeType="afterEffect">
                                  <p:stCondLst>
                                    <p:cond delay="2000"/>
                                  </p:stCondLst>
                                  <p:childTnLst>
                                    <p:set>
                                      <p:cBhvr>
                                        <p:cTn id="41" dur="1" fill="hold">
                                          <p:stCondLst>
                                            <p:cond delay="0"/>
                                          </p:stCondLst>
                                        </p:cTn>
                                        <p:tgtEl>
                                          <p:spTgt spid="12"/>
                                        </p:tgtEl>
                                        <p:attrNameLst>
                                          <p:attrName>style.visibility</p:attrName>
                                        </p:attrNameLst>
                                      </p:cBhvr>
                                      <p:to>
                                        <p:strVal val="visible"/>
                                      </p:to>
                                    </p:set>
                                    <p:anim to="" calcmode="lin" valueType="num">
                                      <p:cBhvr>
                                        <p:cTn id="4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15"/>
                </p:tgtEl>
              </p:cMediaNode>
            </p:audio>
          </p:childTnLst>
        </p:cTn>
      </p:par>
    </p:tnLst>
    <p:bldLst>
      <p:bldP spid="2" grpId="0"/>
      <p:bldP spid="4" grpId="0"/>
      <p:bldP spid="5" grpId="0"/>
      <p:bldP spid="9"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656000"/>
            <a:ext cx="7740650" cy="3785652"/>
          </a:xfrm>
          <a:prstGeom prst="rect">
            <a:avLst/>
          </a:prstGeom>
        </p:spPr>
        <p:txBody>
          <a:bodyPr wrap="square">
            <a:spAutoFit/>
          </a:bodyPr>
          <a:lstStyle/>
          <a:p>
            <a:pPr algn="ctr"/>
            <a:r>
              <a:rPr lang="fr-FR" sz="2400" dirty="0" smtClean="0">
                <a:solidFill>
                  <a:schemeClr val="bg1"/>
                </a:solidFill>
              </a:rPr>
              <a:t>Kaysersberg est un village dont l’urbanisme n’a pas bougé depuis des décennies. Laissez votre voiture en dehors du village et profitez d’une balade romantique dans un décors que vous ne trouverez nul par ailleurs.</a:t>
            </a:r>
          </a:p>
          <a:p>
            <a:pPr algn="ctr"/>
            <a:r>
              <a:rPr lang="fr-FR" sz="2400" dirty="0" smtClean="0">
                <a:solidFill>
                  <a:schemeClr val="bg1"/>
                </a:solidFill>
              </a:rPr>
              <a:t>Découvrez le charme intemporel de Kaysersberg, un village pittoresque niché au cœur de l’Alsace. Son urbanisme préservé depuis des décennies vous transporte dans une époque où le temps semble s’être arrêté. Laissez-vous envoûter par cette atmosphère calme, empreinte de romantisme et de tranquillité.</a:t>
            </a:r>
          </a:p>
        </p:txBody>
      </p:sp>
      <p:sp>
        <p:nvSpPr>
          <p:cNvPr id="3" name="Rectangle 2"/>
          <p:cNvSpPr/>
          <p:nvPr/>
        </p:nvSpPr>
        <p:spPr>
          <a:xfrm>
            <a:off x="180514" y="108000"/>
            <a:ext cx="7379625" cy="1600438"/>
          </a:xfrm>
          <a:prstGeom prst="rect">
            <a:avLst/>
          </a:prstGeom>
        </p:spPr>
        <p:txBody>
          <a:bodyPr wrap="square">
            <a:spAutoFit/>
          </a:bodyPr>
          <a:lstStyle/>
          <a:p>
            <a:pPr algn="ctr"/>
            <a:r>
              <a:rPr lang="fr-FR" sz="3600" b="1" dirty="0" smtClean="0">
                <a:solidFill>
                  <a:schemeClr val="bg1"/>
                </a:solidFill>
              </a:rPr>
              <a:t>Préparer votre visite à </a:t>
            </a:r>
            <a:r>
              <a:rPr lang="fr-FR" sz="3600" b="1" dirty="0" err="1" smtClean="0">
                <a:solidFill>
                  <a:schemeClr val="bg1"/>
                </a:solidFill>
              </a:rPr>
              <a:t>Kayserberg</a:t>
            </a:r>
            <a:endParaRPr lang="fr-FR" sz="3600" b="1" dirty="0" smtClean="0">
              <a:solidFill>
                <a:schemeClr val="bg1"/>
              </a:solidFill>
            </a:endParaRPr>
          </a:p>
          <a:p>
            <a:pPr algn="ctr"/>
            <a:endParaRPr lang="fr-FR" sz="1000" b="1" dirty="0" smtClean="0">
              <a:solidFill>
                <a:schemeClr val="bg1"/>
              </a:solidFill>
            </a:endParaRPr>
          </a:p>
          <a:p>
            <a:pPr algn="ctr"/>
            <a:r>
              <a:rPr lang="fr-FR" sz="2800" b="1" dirty="0" smtClean="0">
                <a:solidFill>
                  <a:schemeClr val="bg1"/>
                </a:solidFill>
              </a:rPr>
              <a:t>Calme</a:t>
            </a:r>
            <a:r>
              <a:rPr lang="fr-FR" sz="2800" b="1" dirty="0" smtClean="0">
                <a:solidFill>
                  <a:schemeClr val="bg1"/>
                </a:solidFill>
              </a:rPr>
              <a:t>, romantisme et </a:t>
            </a:r>
            <a:r>
              <a:rPr lang="fr-FR" sz="2800" b="1" dirty="0" smtClean="0">
                <a:solidFill>
                  <a:schemeClr val="bg1"/>
                </a:solidFill>
              </a:rPr>
              <a:t>tranquillité</a:t>
            </a:r>
            <a:r>
              <a:rPr lang="fr-FR" sz="2300" b="1" dirty="0" smtClean="0">
                <a:solidFill>
                  <a:schemeClr val="bg1"/>
                </a:solidFill>
              </a:rPr>
              <a:t> </a:t>
            </a:r>
            <a:endParaRPr lang="fr-FR" sz="2300" b="1" dirty="0" smtClean="0">
              <a:solidFill>
                <a:schemeClr val="bg1"/>
              </a:solidFill>
            </a:endParaRPr>
          </a:p>
          <a:p>
            <a:pPr algn="ctr"/>
            <a:r>
              <a:rPr lang="fr-FR" sz="2300" b="1" dirty="0" smtClean="0">
                <a:solidFill>
                  <a:schemeClr val="bg1"/>
                </a:solidFill>
              </a:rPr>
              <a:t> </a:t>
            </a:r>
            <a:r>
              <a:rPr lang="fr-FR" sz="2400" b="1" dirty="0" smtClean="0">
                <a:solidFill>
                  <a:srgbClr val="00B050"/>
                </a:solidFill>
              </a:rPr>
              <a:t>  </a:t>
            </a:r>
            <a:endParaRPr lang="fr-FR" sz="2400" dirty="0">
              <a:solidFill>
                <a:srgbClr val="00B050"/>
              </a:solidFill>
            </a:endParaRPr>
          </a:p>
        </p:txBody>
      </p:sp>
      <p:pic>
        <p:nvPicPr>
          <p:cNvPr id="4" name="Image 3" descr="0a0000003.gif"/>
          <p:cNvPicPr>
            <a:picLocks noChangeAspect="1"/>
          </p:cNvPicPr>
          <p:nvPr/>
        </p:nvPicPr>
        <p:blipFill>
          <a:blip r:embed="rId2" cstate="print"/>
          <a:stretch>
            <a:fillRect/>
          </a:stretch>
        </p:blipFill>
        <p:spPr>
          <a:xfrm>
            <a:off x="7198391" y="5436000"/>
            <a:ext cx="298588"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198391" y="5436000"/>
            <a:ext cx="298588" cy="297180"/>
          </a:xfrm>
          <a:prstGeom prst="rect">
            <a:avLst/>
          </a:prstGeom>
        </p:spPr>
      </p:pic>
      <p:sp>
        <p:nvSpPr>
          <p:cNvPr id="4" name="Rectangle 3"/>
          <p:cNvSpPr/>
          <p:nvPr/>
        </p:nvSpPr>
        <p:spPr>
          <a:xfrm>
            <a:off x="0" y="1"/>
            <a:ext cx="7740650" cy="5847755"/>
          </a:xfrm>
          <a:prstGeom prst="rect">
            <a:avLst/>
          </a:prstGeom>
        </p:spPr>
        <p:txBody>
          <a:bodyPr wrap="square">
            <a:spAutoFit/>
          </a:bodyPr>
          <a:lstStyle/>
          <a:p>
            <a:pPr algn="ctr"/>
            <a:r>
              <a:rPr lang="fr-FR" sz="2800" dirty="0" smtClean="0">
                <a:solidFill>
                  <a:schemeClr val="bg1"/>
                </a:solidFill>
              </a:rPr>
              <a:t>Une escapade romantique inoubliable</a:t>
            </a:r>
          </a:p>
          <a:p>
            <a:pPr algn="ctr"/>
            <a:endParaRPr lang="fr-FR" sz="900" dirty="0" smtClean="0">
              <a:solidFill>
                <a:schemeClr val="bg1"/>
              </a:solidFill>
            </a:endParaRPr>
          </a:p>
          <a:p>
            <a:pPr algn="ctr"/>
            <a:r>
              <a:rPr lang="fr-FR" sz="2400" dirty="0" smtClean="0">
                <a:solidFill>
                  <a:schemeClr val="bg1"/>
                </a:solidFill>
              </a:rPr>
              <a:t>Kaysersberg vous promet une escapade romantique dont vous vous souviendrez longtemps. Imaginez-vous vous promenant main dans la main avec votre bien-aimé(e) dans les ruelles pavées, sous les façades colorées à colombages. Chaque coin de rue révèle un paysage pittoresque, une fontaine délicate ou une vue imprenable sur les collines environnantes. </a:t>
            </a:r>
            <a:endParaRPr lang="fr-FR" sz="2400" dirty="0" smtClean="0">
              <a:solidFill>
                <a:schemeClr val="bg1"/>
              </a:solidFill>
            </a:endParaRPr>
          </a:p>
          <a:p>
            <a:pPr algn="ctr"/>
            <a:r>
              <a:rPr lang="fr-FR" sz="2400" dirty="0" smtClean="0">
                <a:solidFill>
                  <a:schemeClr val="bg1"/>
                </a:solidFill>
              </a:rPr>
              <a:t>La </a:t>
            </a:r>
            <a:r>
              <a:rPr lang="fr-FR" sz="2400" dirty="0" smtClean="0">
                <a:solidFill>
                  <a:schemeClr val="bg1"/>
                </a:solidFill>
              </a:rPr>
              <a:t>rue principale de la petite ville est bordée de nombreuses maisons à colombages et à encorbellement, dont la plupart datent des 15e et 16e siècles. La maison </a:t>
            </a:r>
            <a:r>
              <a:rPr lang="fr-FR" sz="2400" dirty="0" err="1" smtClean="0">
                <a:solidFill>
                  <a:schemeClr val="bg1"/>
                </a:solidFill>
              </a:rPr>
              <a:t>Loewert</a:t>
            </a:r>
            <a:r>
              <a:rPr lang="fr-FR" sz="2400" dirty="0" smtClean="0">
                <a:solidFill>
                  <a:schemeClr val="bg1"/>
                </a:solidFill>
              </a:rPr>
              <a:t> -</a:t>
            </a:r>
            <a:endParaRPr lang="fr-FR" sz="2400" dirty="0" smtClean="0">
              <a:solidFill>
                <a:schemeClr val="bg1"/>
              </a:solidFill>
            </a:endParaRPr>
          </a:p>
          <a:p>
            <a:pPr algn="ctr"/>
            <a:r>
              <a:rPr lang="fr-FR" sz="2400" dirty="0" err="1" smtClean="0">
                <a:solidFill>
                  <a:schemeClr val="bg1"/>
                </a:solidFill>
              </a:rPr>
              <a:t>Loecken</a:t>
            </a:r>
            <a:r>
              <a:rPr lang="fr-FR" sz="2400" dirty="0" smtClean="0">
                <a:solidFill>
                  <a:schemeClr val="bg1"/>
                </a:solidFill>
              </a:rPr>
              <a:t>, du XVIe siècle, avec ses colombages, abrite une célèbre pâtisserie spécialisée dans les produits gastronomiques alsaciens tels que le foie gras, l’eau de vie (cognac) et les confitures maison.</a:t>
            </a:r>
            <a:endParaRPr lang="fr-FR" sz="2400"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737751_4128921220766729_8213209023580126705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32544_4128929004099284_654544142855052897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660714_4128928690765982_4286228844785038831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678579_4128922477433270_395035870813423111_n.jpg"/>
          <p:cNvPicPr>
            <a:picLocks noChangeAspect="1"/>
          </p:cNvPicPr>
          <p:nvPr/>
        </p:nvPicPr>
        <p:blipFill>
          <a:blip r:embed="rId2" cstate="print"/>
          <a:stretch>
            <a:fillRect/>
          </a:stretch>
        </p:blipFill>
        <p:spPr>
          <a:xfrm>
            <a:off x="1699697" y="0"/>
            <a:ext cx="434125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39997_4128917960767055_723266973639960142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42206_4128929230765928_601833305254975694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44427_4128929024099282_8424250404738928298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50155_4128921940766657_7907250879523383634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32201_4128923880766463_4514146425760232625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32911_4128926027432915_2671703777830668577_n.jpg"/>
          <p:cNvPicPr>
            <a:picLocks noChangeAspect="1"/>
          </p:cNvPicPr>
          <p:nvPr/>
        </p:nvPicPr>
        <p:blipFill>
          <a:blip r:embed="rId2" cstate="print"/>
          <a:stretch>
            <a:fillRect/>
          </a:stretch>
        </p:blipFill>
        <p:spPr>
          <a:xfrm>
            <a:off x="1699697" y="0"/>
            <a:ext cx="434125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1934057_4128929257432592_1475288411548543668_n.jpg"/>
          <p:cNvPicPr>
            <a:picLocks noChangeAspect="1"/>
          </p:cNvPicPr>
          <p:nvPr/>
        </p:nvPicPr>
        <p:blipFill>
          <a:blip r:embed="rId2" cstate="print"/>
          <a:stretch>
            <a:fillRect/>
          </a:stretch>
        </p:blipFill>
        <p:spPr>
          <a:xfrm>
            <a:off x="29633"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34613_4128917720767079_8622149776241776441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35084_4128927390766112_250358706450267556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35089_4128928614099323_648417414310212520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39628_4128928950765956_8021381724067004702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48028_4128922504099934_2835372701637970742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49483_4128929050765946_620353892204380315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49493_4128928630765988_4797239017718543401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1949810_4128927534099431_2960154216950143733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50657_4128926704099514_5593811635110232939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50849_4128925280766323_777466513722707094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51307_4128928674099317_1469513975239602210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0059_4128924670766384_5531685911611121475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1316_4128920170766834_1481447977472473023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1508_4128919614100223_6063026187954094653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1701_4128923987433119_496580965312839973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1825_4128921737433344_3794763565409233838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2306_4128926097432908_7250031011714305722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78381_4128922100766641_2971753440328153966_n.jpg"/>
          <p:cNvPicPr>
            <a:picLocks noChangeAspect="1"/>
          </p:cNvPicPr>
          <p:nvPr/>
        </p:nvPicPr>
        <p:blipFill>
          <a:blip r:embed="rId2" cstate="print"/>
          <a:stretch>
            <a:fillRect/>
          </a:stretch>
        </p:blipFill>
        <p:spPr>
          <a:xfrm>
            <a:off x="11431" y="0"/>
            <a:ext cx="7717788" cy="5761038"/>
          </a:xfrm>
          <a:prstGeom prst="rect">
            <a:avLst/>
          </a:prstGeom>
        </p:spPr>
      </p:pic>
      <p:pic>
        <p:nvPicPr>
          <p:cNvPr id="3" name="Image 2" descr="A1F9DB-200D-2640-FE0F.png"/>
          <p:cNvPicPr>
            <a:picLocks noChangeAspect="1"/>
          </p:cNvPicPr>
          <p:nvPr/>
        </p:nvPicPr>
        <p:blipFill>
          <a:blip r:embed="rId3" cstate="print"/>
          <a:stretch>
            <a:fillRect/>
          </a:stretch>
        </p:blipFill>
        <p:spPr>
          <a:xfrm>
            <a:off x="4376770" y="2520479"/>
            <a:ext cx="614900" cy="612000"/>
          </a:xfrm>
          <a:prstGeom prst="rect">
            <a:avLst/>
          </a:prstGeom>
        </p:spPr>
      </p:pic>
      <p:pic>
        <p:nvPicPr>
          <p:cNvPr id="5" name="Image 4" descr="1f467 (21).png"/>
          <p:cNvPicPr>
            <a:picLocks noChangeAspect="1"/>
          </p:cNvPicPr>
          <p:nvPr/>
        </p:nvPicPr>
        <p:blipFill>
          <a:blip r:embed="rId4" cstate="print"/>
          <a:stretch>
            <a:fillRect/>
          </a:stretch>
        </p:blipFill>
        <p:spPr>
          <a:xfrm rot="600000">
            <a:off x="5208568" y="2340000"/>
            <a:ext cx="506389" cy="504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88126_4128928667432651_3386579489994565452_n.jpg"/>
          <p:cNvPicPr>
            <a:picLocks noChangeAspect="1"/>
          </p:cNvPicPr>
          <p:nvPr/>
        </p:nvPicPr>
        <p:blipFill>
          <a:blip r:embed="rId2" cstate="print"/>
          <a:stretch>
            <a:fillRect/>
          </a:stretch>
        </p:blipFill>
        <p:spPr>
          <a:xfrm>
            <a:off x="1699697" y="0"/>
            <a:ext cx="434125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92442_4128926727432845_581162150504414570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97432_4128928720765979_715708295876823194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99363_4128926187432899_2743802495398937920_n.jpg"/>
          <p:cNvPicPr>
            <a:picLocks noChangeAspect="1"/>
          </p:cNvPicPr>
          <p:nvPr/>
        </p:nvPicPr>
        <p:blipFill>
          <a:blip r:embed="rId2" cstate="print"/>
          <a:stretch>
            <a:fillRect/>
          </a:stretch>
        </p:blipFill>
        <p:spPr>
          <a:xfrm>
            <a:off x="1699697" y="0"/>
            <a:ext cx="434125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000936_4128921654100019_370686034378800705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003142_4128922140766637_8264214950153498482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011884_4128922044099980_762162988410636140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078552_4128926780766173_396382734344791546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098469_4128922670766584_2955514539489470568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148591_4128919164100268_746180461456064431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186326_4128921447433373_837448679370636694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197233_4128925997432918_4945899764492168936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200589_4128928980765953_8100926090442097801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231653_4128920394100145_1572345070227789536_n.jpg"/>
          <p:cNvPicPr>
            <a:picLocks noChangeAspect="1"/>
          </p:cNvPicPr>
          <p:nvPr/>
        </p:nvPicPr>
        <p:blipFill>
          <a:blip r:embed="rId2" cstate="print"/>
          <a:stretch>
            <a:fillRect/>
          </a:stretch>
        </p:blipFill>
        <p:spPr>
          <a:xfrm>
            <a:off x="11431" y="0"/>
            <a:ext cx="7717788" cy="5761038"/>
          </a:xfrm>
          <a:prstGeom prst="rect">
            <a:avLst/>
          </a:prstGeom>
        </p:spPr>
      </p:pic>
      <p:pic>
        <p:nvPicPr>
          <p:cNvPr id="3" name="Image 2" descr="1f467 (21).png"/>
          <p:cNvPicPr>
            <a:picLocks noChangeAspect="1"/>
          </p:cNvPicPr>
          <p:nvPr/>
        </p:nvPicPr>
        <p:blipFill>
          <a:blip r:embed="rId3" cstate="print"/>
          <a:stretch>
            <a:fillRect/>
          </a:stretch>
        </p:blipFill>
        <p:spPr>
          <a:xfrm rot="-360000">
            <a:off x="3834085" y="1152000"/>
            <a:ext cx="795754" cy="792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268348_4128918394100345_5668597280100037616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311905_4128925327432985_228608060917733933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401824_4128924254099759_3830336519432019782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519921_4128927800766071_5239667104366692607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542171_4128921570766694_122079198095860440_n.jpg"/>
          <p:cNvPicPr>
            <a:picLocks noChangeAspect="1"/>
          </p:cNvPicPr>
          <p:nvPr/>
        </p:nvPicPr>
        <p:blipFill>
          <a:blip r:embed="rId2" cstate="print"/>
          <a:stretch>
            <a:fillRect/>
          </a:stretch>
        </p:blipFill>
        <p:spPr>
          <a:xfrm>
            <a:off x="11431" y="0"/>
            <a:ext cx="7717788" cy="5761038"/>
          </a:xfrm>
          <a:prstGeom prst="rect">
            <a:avLst/>
          </a:prstGeom>
        </p:spPr>
      </p:pic>
      <p:pic>
        <p:nvPicPr>
          <p:cNvPr id="3" name="Image 2" descr="A1F9DB-200D-2640-FE0F.png"/>
          <p:cNvPicPr>
            <a:picLocks noChangeAspect="1"/>
          </p:cNvPicPr>
          <p:nvPr/>
        </p:nvPicPr>
        <p:blipFill>
          <a:blip r:embed="rId3" cstate="print"/>
          <a:stretch>
            <a:fillRect/>
          </a:stretch>
        </p:blipFill>
        <p:spPr>
          <a:xfrm>
            <a:off x="4593818" y="1980000"/>
            <a:ext cx="651071" cy="648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543060_4128924224099762_5589479211640347621_n.jpg"/>
          <p:cNvPicPr>
            <a:picLocks noChangeAspect="1"/>
          </p:cNvPicPr>
          <p:nvPr/>
        </p:nvPicPr>
        <p:blipFill>
          <a:blip r:embed="rId2" cstate="print"/>
          <a:stretch>
            <a:fillRect/>
          </a:stretch>
        </p:blipFill>
        <p:spPr>
          <a:xfrm>
            <a:off x="1699697" y="0"/>
            <a:ext cx="4341256"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613414_4128917690767082_3532798137679822526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795848_4128928924099292_2275454765298585746_n.jpg"/>
          <p:cNvPicPr>
            <a:picLocks noChangeAspect="1"/>
          </p:cNvPicPr>
          <p:nvPr/>
        </p:nvPicPr>
        <p:blipFill>
          <a:blip r:embed="rId2" cstate="print"/>
          <a:stretch>
            <a:fillRect/>
          </a:stretch>
        </p:blipFill>
        <p:spPr>
          <a:xfrm>
            <a:off x="1699697" y="0"/>
            <a:ext cx="4341256" cy="5761038"/>
          </a:xfrm>
          <a:prstGeom prst="rect">
            <a:avLst/>
          </a:prstGeom>
        </p:spPr>
      </p:pic>
      <p:pic>
        <p:nvPicPr>
          <p:cNvPr id="3" name="Image 2" descr="A1F9DB-200D-2640-FE0F.png"/>
          <p:cNvPicPr>
            <a:picLocks noChangeAspect="1"/>
          </p:cNvPicPr>
          <p:nvPr/>
        </p:nvPicPr>
        <p:blipFill>
          <a:blip r:embed="rId3" cstate="print"/>
          <a:stretch>
            <a:fillRect/>
          </a:stretch>
        </p:blipFill>
        <p:spPr>
          <a:xfrm rot="540000">
            <a:off x="4015024" y="3204000"/>
            <a:ext cx="614900" cy="612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827920_4128929160765935_806147569227209584_n.jpg"/>
          <p:cNvPicPr>
            <a:picLocks noChangeAspect="1"/>
          </p:cNvPicPr>
          <p:nvPr/>
        </p:nvPicPr>
        <p:blipFill>
          <a:blip r:embed="rId2" cstate="print"/>
          <a:stretch>
            <a:fillRect/>
          </a:stretch>
        </p:blipFill>
        <p:spPr>
          <a:xfrm>
            <a:off x="11431" y="0"/>
            <a:ext cx="771778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13" name="Image 12" descr="Capture d’écran 2024-08-14 170536.png"/>
          <p:cNvPicPr>
            <a:picLocks noChangeAspect="1"/>
          </p:cNvPicPr>
          <p:nvPr/>
        </p:nvPicPr>
        <p:blipFill>
          <a:blip r:embed="rId3" cstate="print"/>
          <a:stretch>
            <a:fillRect/>
          </a:stretch>
        </p:blipFill>
        <p:spPr>
          <a:xfrm>
            <a:off x="5606427" y="3880817"/>
            <a:ext cx="1194888" cy="1515943"/>
          </a:xfrm>
          <a:prstGeom prst="rect">
            <a:avLst/>
          </a:prstGeom>
          <a:effectLst>
            <a:softEdge rad="127000"/>
          </a:effectLst>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29019" y="4932000"/>
            <a:ext cx="1419152" cy="73885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6551959" y="2334719"/>
            <a:ext cx="1064245" cy="1188000"/>
          </a:xfrm>
          <a:prstGeom prst="rect">
            <a:avLst/>
          </a:prstGeom>
        </p:spPr>
      </p:pic>
      <p:sp>
        <p:nvSpPr>
          <p:cNvPr id="7" name="Étoile à 12 branches 6"/>
          <p:cNvSpPr>
            <a:spLocks noChangeAspect="1"/>
          </p:cNvSpPr>
          <p:nvPr/>
        </p:nvSpPr>
        <p:spPr>
          <a:xfrm>
            <a:off x="4128368" y="3456604"/>
            <a:ext cx="959434" cy="612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7842" tIns="48922" rIns="97842" bIns="48922" rtlCol="0" anchor="ctr"/>
          <a:lstStyle/>
          <a:p>
            <a:pPr algn="ctr" defTabSz="978426"/>
            <a:r>
              <a:rPr lang="fr-FR" sz="1200" dirty="0" smtClean="0">
                <a:solidFill>
                  <a:srgbClr val="FF0000"/>
                </a:solidFill>
                <a:latin typeface="Rockwell" pitchFamily="18" charset="0"/>
              </a:rPr>
              <a:t>2578</a:t>
            </a:r>
            <a:endParaRPr lang="fr-FR" sz="1200" dirty="0">
              <a:solidFill>
                <a:srgbClr val="FF0000"/>
              </a:solidFill>
              <a:latin typeface="Rockwell" pitchFamily="18" charset="0"/>
            </a:endParaRPr>
          </a:p>
        </p:txBody>
      </p:sp>
      <p:sp>
        <p:nvSpPr>
          <p:cNvPr id="8" name="ZoneTexte 7"/>
          <p:cNvSpPr txBox="1"/>
          <p:nvPr/>
        </p:nvSpPr>
        <p:spPr>
          <a:xfrm>
            <a:off x="4967358" y="2941163"/>
            <a:ext cx="971619" cy="298854"/>
          </a:xfrm>
          <a:prstGeom prst="rect">
            <a:avLst/>
          </a:prstGeom>
          <a:solidFill>
            <a:schemeClr val="bg1">
              <a:lumMod val="75000"/>
            </a:schemeClr>
          </a:solidFill>
        </p:spPr>
        <p:txBody>
          <a:bodyPr wrap="none" lIns="97842" tIns="48922" rIns="97842" bIns="48922" rtlCol="0">
            <a:spAutoFit/>
          </a:bodyPr>
          <a:lstStyle/>
          <a:p>
            <a:pPr defTabSz="978426"/>
            <a:r>
              <a:rPr lang="fr-FR" sz="1300" b="1" dirty="0" smtClean="0">
                <a:solidFill>
                  <a:srgbClr val="FF0000"/>
                </a:solidFill>
              </a:rPr>
              <a:t>04.09.2025</a:t>
            </a:r>
            <a:endParaRPr lang="fr-FR" sz="1300" b="1" dirty="0">
              <a:solidFill>
                <a:srgbClr val="FF0000"/>
              </a:solidFill>
            </a:endParaRPr>
          </a:p>
        </p:txBody>
      </p:sp>
      <p:sp>
        <p:nvSpPr>
          <p:cNvPr id="11" name="ZoneTexte 10"/>
          <p:cNvSpPr txBox="1"/>
          <p:nvPr/>
        </p:nvSpPr>
        <p:spPr>
          <a:xfrm>
            <a:off x="1999609" y="5076002"/>
            <a:ext cx="2058775"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Création</a:t>
            </a:r>
            <a:endParaRPr lang="fr-FR" sz="4000" b="1" dirty="0">
              <a:ln w="19050">
                <a:solidFill>
                  <a:prstClr val="white"/>
                </a:solidFill>
              </a:ln>
              <a:solidFill>
                <a:prstClr val="black"/>
              </a:solidFill>
              <a:latin typeface="Franklin Gothic Medium" pitchFamily="34" charset="0"/>
            </a:endParaRPr>
          </a:p>
        </p:txBody>
      </p:sp>
      <p:sp>
        <p:nvSpPr>
          <p:cNvPr id="12" name="ZoneTexte 11"/>
          <p:cNvSpPr txBox="1"/>
          <p:nvPr/>
        </p:nvSpPr>
        <p:spPr>
          <a:xfrm>
            <a:off x="3839185" y="2016426"/>
            <a:ext cx="1926061"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Internet</a:t>
            </a:r>
            <a:endParaRPr lang="fr-FR" sz="4300"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60939" y="303190"/>
            <a:ext cx="5328720" cy="1329904"/>
          </a:xfrm>
          <a:prstGeom prst="rect">
            <a:avLst/>
          </a:prstGeom>
          <a:noFill/>
        </p:spPr>
        <p:txBody>
          <a:bodyPr wrap="square" lIns="97842" tIns="48921" rIns="97842" bIns="48921" rtlCol="0">
            <a:spAutoFit/>
          </a:bodyPr>
          <a:lstStyle/>
          <a:p>
            <a:pPr algn="ctr" defTabSz="853584"/>
            <a:r>
              <a:rPr lang="en-US" sz="4000" b="1" dirty="0" smtClean="0">
                <a:ln w="19050">
                  <a:solidFill>
                    <a:prstClr val="white"/>
                  </a:solidFill>
                </a:ln>
                <a:solidFill>
                  <a:prstClr val="black"/>
                </a:solidFill>
                <a:latin typeface="Franklin Gothic Medium" pitchFamily="34" charset="0"/>
              </a:rPr>
              <a:t>Bow </a:t>
            </a:r>
            <a:r>
              <a:rPr lang="en-US" sz="4000" b="1" dirty="0" smtClean="0">
                <a:ln w="19050">
                  <a:solidFill>
                    <a:prstClr val="white"/>
                  </a:solidFill>
                </a:ln>
                <a:solidFill>
                  <a:prstClr val="black"/>
                </a:solidFill>
                <a:latin typeface="Franklin Gothic Medium" pitchFamily="34" charset="0"/>
              </a:rPr>
              <a:t> Harp  </a:t>
            </a:r>
            <a:r>
              <a:rPr lang="en-US" sz="4000" b="1" dirty="0" smtClean="0">
                <a:ln w="19050">
                  <a:solidFill>
                    <a:prstClr val="white"/>
                  </a:solidFill>
                </a:ln>
                <a:solidFill>
                  <a:prstClr val="black"/>
                </a:solidFill>
                <a:latin typeface="Franklin Gothic Medium" pitchFamily="34" charset="0"/>
              </a:rPr>
              <a:t>(</a:t>
            </a:r>
            <a:r>
              <a:rPr lang="en-US" sz="4000" b="1" dirty="0" err="1" smtClean="0">
                <a:ln w="19050">
                  <a:solidFill>
                    <a:prstClr val="white"/>
                  </a:solidFill>
                </a:ln>
                <a:solidFill>
                  <a:prstClr val="black"/>
                </a:solidFill>
                <a:latin typeface="Franklin Gothic Medium" pitchFamily="34" charset="0"/>
              </a:rPr>
              <a:t>Adungu</a:t>
            </a:r>
            <a:r>
              <a:rPr lang="en-US" sz="4000" b="1" dirty="0" smtClean="0">
                <a:ln w="19050">
                  <a:solidFill>
                    <a:prstClr val="white"/>
                  </a:solidFill>
                </a:ln>
                <a:solidFill>
                  <a:prstClr val="black"/>
                </a:solidFill>
                <a:latin typeface="Franklin Gothic Medium" pitchFamily="34" charset="0"/>
              </a:rPr>
              <a:t>) </a:t>
            </a:r>
            <a:r>
              <a:rPr lang="en-US" sz="4000" b="1" dirty="0" smtClean="0">
                <a:ln w="19050">
                  <a:solidFill>
                    <a:prstClr val="white"/>
                  </a:solidFill>
                </a:ln>
                <a:solidFill>
                  <a:prstClr val="black"/>
                </a:solidFill>
                <a:latin typeface="Franklin Gothic Medium" pitchFamily="34" charset="0"/>
              </a:rPr>
              <a:t>Near  Lake  </a:t>
            </a:r>
            <a:r>
              <a:rPr lang="en-US" sz="4000" b="1" dirty="0" smtClean="0">
                <a:ln w="19050">
                  <a:solidFill>
                    <a:prstClr val="white"/>
                  </a:solidFill>
                </a:ln>
                <a:solidFill>
                  <a:prstClr val="black"/>
                </a:solidFill>
                <a:latin typeface="Franklin Gothic Medium" pitchFamily="34" charset="0"/>
              </a:rPr>
              <a:t>Victoria</a:t>
            </a:r>
            <a:endParaRPr lang="fr-FR" sz="4000"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6" cstate="print"/>
          <a:stretch>
            <a:fillRect/>
          </a:stretch>
        </p:blipFill>
        <p:spPr>
          <a:xfrm flipH="1">
            <a:off x="5637765" y="272807"/>
            <a:ext cx="1773743" cy="1980000"/>
          </a:xfrm>
          <a:prstGeom prst="rect">
            <a:avLst/>
          </a:prstGeom>
        </p:spPr>
      </p:pic>
      <p:sp>
        <p:nvSpPr>
          <p:cNvPr id="15" name="Rectangle 14"/>
          <p:cNvSpPr/>
          <p:nvPr/>
        </p:nvSpPr>
        <p:spPr>
          <a:xfrm>
            <a:off x="4966563" y="5305802"/>
            <a:ext cx="2613619" cy="375552"/>
          </a:xfrm>
          <a:prstGeom prst="rect">
            <a:avLst/>
          </a:prstGeom>
        </p:spPr>
        <p:txBody>
          <a:bodyPr wrap="none" lIns="82360" tIns="41180" rIns="82360" bIns="41180">
            <a:spAutoFit/>
          </a:bodyPr>
          <a:lstStyle/>
          <a:p>
            <a:r>
              <a:rPr lang="fr-FR" dirty="0" smtClean="0">
                <a:ln>
                  <a:solidFill>
                    <a:schemeClr val="tx1"/>
                  </a:solidFill>
                </a:ln>
                <a:solidFill>
                  <a:srgbClr val="FFFF00"/>
                </a:solidFill>
                <a:latin typeface="Permanent Marker" pitchFamily="2" charset="0"/>
                <a:ea typeface="Permanent Marker" pitchFamily="2" charset="0"/>
              </a:rPr>
              <a:t>Shannon  </a:t>
            </a:r>
            <a:r>
              <a:rPr lang="fr-FR" dirty="0" err="1" smtClean="0">
                <a:ln>
                  <a:solidFill>
                    <a:schemeClr val="tx1"/>
                  </a:solidFill>
                </a:ln>
                <a:solidFill>
                  <a:srgbClr val="FFFF00"/>
                </a:solidFill>
                <a:latin typeface="Permanent Marker" pitchFamily="2" charset="0"/>
                <a:ea typeface="Permanent Marker" pitchFamily="2" charset="0"/>
              </a:rPr>
              <a:t>cockinette</a:t>
            </a:r>
            <a:endParaRPr lang="fr-FR" dirty="0">
              <a:ln>
                <a:solidFill>
                  <a:schemeClr val="tx1"/>
                </a:solidFill>
              </a:ln>
              <a:solidFill>
                <a:srgbClr val="FFFF00"/>
              </a:solidFill>
              <a:latin typeface="Permanent Marker" pitchFamily="2" charset="0"/>
              <a:ea typeface="Permanent Marker" pitchFamily="2" charset="0"/>
            </a:endParaRPr>
          </a:p>
        </p:txBody>
      </p:sp>
      <p:sp>
        <p:nvSpPr>
          <p:cNvPr id="16" name="Rectangle 15"/>
          <p:cNvSpPr/>
          <p:nvPr/>
        </p:nvSpPr>
        <p:spPr>
          <a:xfrm>
            <a:off x="5393139" y="3790186"/>
            <a:ext cx="1724502" cy="375552"/>
          </a:xfrm>
          <a:prstGeom prst="rect">
            <a:avLst/>
          </a:prstGeom>
        </p:spPr>
        <p:txBody>
          <a:bodyPr wrap="none" lIns="82360" tIns="41180" rIns="82360" bIns="41180">
            <a:spAutoFit/>
          </a:bodyPr>
          <a:lstStyle/>
          <a:p>
            <a:r>
              <a:rPr lang="fr-FR" dirty="0" smtClean="0">
                <a:ln>
                  <a:solidFill>
                    <a:schemeClr val="tx1"/>
                  </a:solidFill>
                </a:ln>
                <a:solidFill>
                  <a:schemeClr val="bg1"/>
                </a:solidFill>
                <a:latin typeface="Permanent Marker" pitchFamily="2" charset="0"/>
                <a:ea typeface="Permanent Marker" pitchFamily="2" charset="0"/>
              </a:rPr>
              <a:t>Participation</a:t>
            </a:r>
            <a:endParaRPr lang="fr-FR" dirty="0">
              <a:ln>
                <a:solidFill>
                  <a:schemeClr val="tx1"/>
                </a:solidFill>
              </a:ln>
              <a:solidFill>
                <a:schemeClr val="bg1"/>
              </a:solidFill>
            </a:endParaRPr>
          </a:p>
        </p:txBody>
      </p:sp>
      <p:sp>
        <p:nvSpPr>
          <p:cNvPr id="17" name="Rectangle 16"/>
          <p:cNvSpPr/>
          <p:nvPr/>
        </p:nvSpPr>
        <p:spPr>
          <a:xfrm>
            <a:off x="542259" y="2160439"/>
            <a:ext cx="2676923" cy="1634480"/>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20" name="Ellipse 19"/>
          <p:cNvSpPr>
            <a:spLocks noChangeAspect="1"/>
          </p:cNvSpPr>
          <p:nvPr/>
        </p:nvSpPr>
        <p:spPr>
          <a:xfrm>
            <a:off x="470218" y="2232000"/>
            <a:ext cx="2345973" cy="2160000"/>
          </a:xfrm>
          <a:prstGeom prst="ellipse">
            <a:avLst/>
          </a:prstGeom>
          <a:blipFill>
            <a:blip r:embed="rId7" cstate="print"/>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20"/>
                                        </p:tgtEl>
                                        <p:attrNameLst>
                                          <p:attrName>style.visibility</p:attrName>
                                        </p:attrNameLst>
                                      </p:cBhvr>
                                      <p:to>
                                        <p:strVal val="visible"/>
                                      </p:to>
                                    </p:set>
                                    <p:anim to="" calcmode="lin" valueType="num">
                                      <p:cBhvr>
                                        <p:cTn id="15" dur="1" fill="hold"/>
                                        <p:tgtEl>
                                          <p:spTgt spid="20"/>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childTnLst>
                          </p:cTn>
                        </p:par>
                        <p:par>
                          <p:cTn id="32" fill="hold">
                            <p:stCondLst>
                              <p:cond delay="14000"/>
                            </p:stCondLst>
                            <p:childTnLst>
                              <p:par>
                                <p:cTn id="33" presetID="24" presetClass="entr" presetSubtype="0" fill="hold" nodeType="afterEffect">
                                  <p:stCondLst>
                                    <p:cond delay="2000"/>
                                  </p:stCondLst>
                                  <p:childTnLst>
                                    <p:set>
                                      <p:cBhvr>
                                        <p:cTn id="34" dur="1" fill="hold">
                                          <p:stCondLst>
                                            <p:cond delay="0"/>
                                          </p:stCondLst>
                                        </p:cTn>
                                        <p:tgtEl>
                                          <p:spTgt spid="13"/>
                                        </p:tgtEl>
                                        <p:attrNameLst>
                                          <p:attrName>style.visibility</p:attrName>
                                        </p:attrNameLst>
                                      </p:cBhvr>
                                      <p:to>
                                        <p:strVal val="visible"/>
                                      </p:to>
                                    </p:set>
                                    <p:anim to="" calcmode="lin" valueType="num">
                                      <p:cBhvr>
                                        <p:cTn id="35" dur="1" fill="hold"/>
                                        <p:tgtEl>
                                          <p:spTgt spid="13"/>
                                        </p:tgtEl>
                                        <p:attrNameLst>
                                          <p:attrName/>
                                        </p:attrNameLst>
                                      </p:cBhvr>
                                    </p:anim>
                                  </p:childTnLst>
                                </p:cTn>
                              </p:par>
                              <p:par>
                                <p:cTn id="36" presetID="24" presetClass="entr" presetSubtype="0" fill="hold" grpId="0" nodeType="withEffect">
                                  <p:stCondLst>
                                    <p:cond delay="2000"/>
                                  </p:stCondLst>
                                  <p:childTnLst>
                                    <p:set>
                                      <p:cBhvr>
                                        <p:cTn id="37" dur="1" fill="hold">
                                          <p:stCondLst>
                                            <p:cond delay="0"/>
                                          </p:stCondLst>
                                        </p:cTn>
                                        <p:tgtEl>
                                          <p:spTgt spid="15"/>
                                        </p:tgtEl>
                                        <p:attrNameLst>
                                          <p:attrName>style.visibility</p:attrName>
                                        </p:attrNameLst>
                                      </p:cBhvr>
                                      <p:to>
                                        <p:strVal val="visible"/>
                                      </p:to>
                                    </p:set>
                                    <p:anim to="" calcmode="lin" valueType="num">
                                      <p:cBhvr>
                                        <p:cTn id="38" dur="1" fill="hold"/>
                                        <p:tgtEl>
                                          <p:spTgt spid="15"/>
                                        </p:tgtEl>
                                        <p:attrNameLst>
                                          <p:attrName/>
                                        </p:attrNameLst>
                                      </p:cBhvr>
                                    </p:anim>
                                  </p:childTnLst>
                                </p:cTn>
                              </p:par>
                            </p:childTnLst>
                          </p:cTn>
                        </p:par>
                        <p:par>
                          <p:cTn id="39" fill="hold">
                            <p:stCondLst>
                              <p:cond delay="160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par>
                                <p:cTn id="43" presetID="24" presetClass="entr" presetSubtype="0" fill="hold" grpId="0" nodeType="withEffect">
                                  <p:stCondLst>
                                    <p:cond delay="2000"/>
                                  </p:stCondLst>
                                  <p:childTnLst>
                                    <p:set>
                                      <p:cBhvr>
                                        <p:cTn id="44" dur="1" fill="hold">
                                          <p:stCondLst>
                                            <p:cond delay="0"/>
                                          </p:stCondLst>
                                        </p:cTn>
                                        <p:tgtEl>
                                          <p:spTgt spid="7"/>
                                        </p:tgtEl>
                                        <p:attrNameLst>
                                          <p:attrName>style.visibility</p:attrName>
                                        </p:attrNameLst>
                                      </p:cBhvr>
                                      <p:to>
                                        <p:strVal val="visible"/>
                                      </p:to>
                                    </p:set>
                                    <p:anim to="" calcmode="lin" valueType="num">
                                      <p:cBhvr>
                                        <p:cTn id="45" dur="1" fill="hold"/>
                                        <p:tgtEl>
                                          <p:spTgt spid="7"/>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8"/>
                                        </p:tgtEl>
                                        <p:attrNameLst>
                                          <p:attrName>style.visibility</p:attrName>
                                        </p:attrNameLst>
                                      </p:cBhvr>
                                      <p:to>
                                        <p:strVal val="visible"/>
                                      </p:to>
                                    </p:set>
                                    <p:anim to="" calcmode="lin" valueType="num">
                                      <p:cBhvr>
                                        <p:cTn id="4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P spid="20"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2912</TotalTime>
  <Words>280</Words>
  <Application>Microsoft Office PowerPoint</Application>
  <PresentationFormat>Personnalisé</PresentationFormat>
  <Paragraphs>30</Paragraphs>
  <Slides>56</Slides>
  <Notes>2</Notes>
  <HiddenSlides>0</HiddenSlides>
  <MMClips>1</MMClips>
  <ScaleCrop>false</ScaleCrop>
  <HeadingPairs>
    <vt:vector size="4" baseType="variant">
      <vt:variant>
        <vt:lpstr>Thème</vt:lpstr>
      </vt:variant>
      <vt:variant>
        <vt:i4>2</vt:i4>
      </vt:variant>
      <vt:variant>
        <vt:lpstr>Titres des diapositives</vt:lpstr>
      </vt:variant>
      <vt:variant>
        <vt:i4>56</vt:i4>
      </vt:variant>
    </vt:vector>
  </HeadingPairs>
  <TitlesOfParts>
    <vt:vector size="58" baseType="lpstr">
      <vt:lpstr>11_Thème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431</cp:revision>
  <dcterms:created xsi:type="dcterms:W3CDTF">2020-05-12T17:47:43Z</dcterms:created>
  <dcterms:modified xsi:type="dcterms:W3CDTF">2025-09-04T20:13:38Z</dcterms:modified>
</cp:coreProperties>
</file>