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57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6" r:id="rId21"/>
    <p:sldId id="277" r:id="rId22"/>
    <p:sldId id="278" r:id="rId23"/>
    <p:sldId id="279" r:id="rId24"/>
    <p:sldId id="280" r:id="rId25"/>
    <p:sldId id="281" r:id="rId26"/>
    <p:sldId id="282" r:id="rId27"/>
    <p:sldId id="283" r:id="rId28"/>
    <p:sldId id="284" r:id="rId29"/>
    <p:sldId id="285" r:id="rId30"/>
    <p:sldId id="286" r:id="rId31"/>
    <p:sldId id="287" r:id="rId32"/>
    <p:sldId id="288" r:id="rId33"/>
    <p:sldId id="289" r:id="rId34"/>
    <p:sldId id="290" r:id="rId35"/>
    <p:sldId id="291" r:id="rId36"/>
    <p:sldId id="292" r:id="rId37"/>
    <p:sldId id="293" r:id="rId38"/>
    <p:sldId id="294" r:id="rId39"/>
    <p:sldId id="295" r:id="rId40"/>
    <p:sldId id="296" r:id="rId41"/>
    <p:sldId id="297" r:id="rId42"/>
    <p:sldId id="298" r:id="rId43"/>
    <p:sldId id="299" r:id="rId44"/>
    <p:sldId id="300" r:id="rId45"/>
    <p:sldId id="301" r:id="rId46"/>
    <p:sldId id="302" r:id="rId47"/>
    <p:sldId id="303" r:id="rId48"/>
    <p:sldId id="275" r:id="rId49"/>
  </p:sldIdLst>
  <p:sldSz cx="9144000" cy="6858000" type="screen4x3"/>
  <p:notesSz cx="6858000" cy="9144000"/>
  <p:defaultTextStyle>
    <a:defPPr>
      <a:defRPr lang="fr-FR"/>
    </a:defPPr>
    <a:lvl1pPr marL="0" algn="l" defTabSz="914391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195" algn="l" defTabSz="914391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391" algn="l" defTabSz="914391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586" algn="l" defTabSz="914391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782" algn="l" defTabSz="914391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5977" algn="l" defTabSz="914391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173" algn="l" defTabSz="914391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368" algn="l" defTabSz="914391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563" algn="l" defTabSz="914391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5ZrdJRXRDJpsJm95MnqtOQ==" hashData="Vj9QVREOOwBPHEm89gOWPWoOVNU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6744" autoAdjust="0"/>
    <p:restoredTop sz="94660"/>
  </p:normalViewPr>
  <p:slideViewPr>
    <p:cSldViewPr>
      <p:cViewPr varScale="1">
        <p:scale>
          <a:sx n="77" d="100"/>
          <a:sy n="77" d="100"/>
        </p:scale>
        <p:origin x="-763" y="-101"/>
      </p:cViewPr>
      <p:guideLst>
        <p:guide orient="horz" pos="2161"/>
        <p:guide pos="2881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presProps" Target="pres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8" Type="http://schemas.openxmlformats.org/officeDocument/2006/relationships/slide" Target="slides/slide6.xml"/><Relationship Id="rId51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1" y="2130426"/>
            <a:ext cx="7772400" cy="1470025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1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19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39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58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78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597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17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36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56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25B82D-7A5D-4FD3-B546-5A5FE778561E}" type="datetimeFigureOut">
              <a:rPr lang="fr-FR" smtClean="0"/>
              <a:pPr/>
              <a:t>04/09/2025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84D5DD-3AA7-4107-ACF6-31185CF27C9B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advTm="6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25B82D-7A5D-4FD3-B546-5A5FE778561E}" type="datetimeFigureOut">
              <a:rPr lang="fr-FR" smtClean="0"/>
              <a:pPr/>
              <a:t>04/09/2025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84D5DD-3AA7-4107-ACF6-31185CF27C9B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advTm="6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4" y="4406901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4" y="2906714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195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391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586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782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5977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173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368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563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25B82D-7A5D-4FD3-B546-5A5FE778561E}" type="datetimeFigureOut">
              <a:rPr lang="fr-FR" smtClean="0"/>
              <a:pPr/>
              <a:t>04/09/2025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84D5DD-3AA7-4107-ACF6-31185CF27C9B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advTm="6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2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1" y="1600202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25B82D-7A5D-4FD3-B546-5A5FE778561E}" type="datetimeFigureOut">
              <a:rPr lang="fr-FR" smtClean="0"/>
              <a:pPr/>
              <a:t>04/09/2025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84D5DD-3AA7-4107-ACF6-31185CF27C9B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advTm="6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195" indent="0">
              <a:buNone/>
              <a:defRPr sz="2000" b="1"/>
            </a:lvl2pPr>
            <a:lvl3pPr marL="914391" indent="0">
              <a:buNone/>
              <a:defRPr sz="1800" b="1"/>
            </a:lvl3pPr>
            <a:lvl4pPr marL="1371586" indent="0">
              <a:buNone/>
              <a:defRPr sz="1600" b="1"/>
            </a:lvl4pPr>
            <a:lvl5pPr marL="1828782" indent="0">
              <a:buNone/>
              <a:defRPr sz="1600" b="1"/>
            </a:lvl5pPr>
            <a:lvl6pPr marL="2285977" indent="0">
              <a:buNone/>
              <a:defRPr sz="1600" b="1"/>
            </a:lvl6pPr>
            <a:lvl7pPr marL="2743173" indent="0">
              <a:buNone/>
              <a:defRPr sz="1600" b="1"/>
            </a:lvl7pPr>
            <a:lvl8pPr marL="3200368" indent="0">
              <a:buNone/>
              <a:defRPr sz="1600" b="1"/>
            </a:lvl8pPr>
            <a:lvl9pPr marL="3657563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6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6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195" indent="0">
              <a:buNone/>
              <a:defRPr sz="2000" b="1"/>
            </a:lvl2pPr>
            <a:lvl3pPr marL="914391" indent="0">
              <a:buNone/>
              <a:defRPr sz="1800" b="1"/>
            </a:lvl3pPr>
            <a:lvl4pPr marL="1371586" indent="0">
              <a:buNone/>
              <a:defRPr sz="1600" b="1"/>
            </a:lvl4pPr>
            <a:lvl5pPr marL="1828782" indent="0">
              <a:buNone/>
              <a:defRPr sz="1600" b="1"/>
            </a:lvl5pPr>
            <a:lvl6pPr marL="2285977" indent="0">
              <a:buNone/>
              <a:defRPr sz="1600" b="1"/>
            </a:lvl6pPr>
            <a:lvl7pPr marL="2743173" indent="0">
              <a:buNone/>
              <a:defRPr sz="1600" b="1"/>
            </a:lvl7pPr>
            <a:lvl8pPr marL="3200368" indent="0">
              <a:buNone/>
              <a:defRPr sz="1600" b="1"/>
            </a:lvl8pPr>
            <a:lvl9pPr marL="3657563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6" y="2174876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25B82D-7A5D-4FD3-B546-5A5FE778561E}" type="datetimeFigureOut">
              <a:rPr lang="fr-FR" smtClean="0"/>
              <a:pPr/>
              <a:t>04/09/2025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84D5DD-3AA7-4107-ACF6-31185CF27C9B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advTm="6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25B82D-7A5D-4FD3-B546-5A5FE778561E}" type="datetimeFigureOut">
              <a:rPr lang="fr-FR" smtClean="0"/>
              <a:pPr/>
              <a:t>04/09/2025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84D5DD-3AA7-4107-ACF6-31185CF27C9B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advTm="6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25B82D-7A5D-4FD3-B546-5A5FE778561E}" type="datetimeFigureOut">
              <a:rPr lang="fr-FR" smtClean="0"/>
              <a:pPr/>
              <a:t>04/09/2025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84D5DD-3AA7-4107-ACF6-31185CF27C9B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advTm="6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2" y="273050"/>
            <a:ext cx="3008312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2" y="1435101"/>
            <a:ext cx="3008312" cy="4691062"/>
          </a:xfrm>
        </p:spPr>
        <p:txBody>
          <a:bodyPr/>
          <a:lstStyle>
            <a:lvl1pPr marL="0" indent="0">
              <a:buNone/>
              <a:defRPr sz="1400"/>
            </a:lvl1pPr>
            <a:lvl2pPr marL="457195" indent="0">
              <a:buNone/>
              <a:defRPr sz="1200"/>
            </a:lvl2pPr>
            <a:lvl3pPr marL="914391" indent="0">
              <a:buNone/>
              <a:defRPr sz="1000"/>
            </a:lvl3pPr>
            <a:lvl4pPr marL="1371586" indent="0">
              <a:buNone/>
              <a:defRPr sz="900"/>
            </a:lvl4pPr>
            <a:lvl5pPr marL="1828782" indent="0">
              <a:buNone/>
              <a:defRPr sz="900"/>
            </a:lvl5pPr>
            <a:lvl6pPr marL="2285977" indent="0">
              <a:buNone/>
              <a:defRPr sz="900"/>
            </a:lvl6pPr>
            <a:lvl7pPr marL="2743173" indent="0">
              <a:buNone/>
              <a:defRPr sz="900"/>
            </a:lvl7pPr>
            <a:lvl8pPr marL="3200368" indent="0">
              <a:buNone/>
              <a:defRPr sz="900"/>
            </a:lvl8pPr>
            <a:lvl9pPr marL="3657563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25B82D-7A5D-4FD3-B546-5A5FE778561E}" type="datetimeFigureOut">
              <a:rPr lang="fr-FR" smtClean="0"/>
              <a:pPr/>
              <a:t>04/09/2025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84D5DD-3AA7-4107-ACF6-31185CF27C9B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advTm="6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195" indent="0">
              <a:buNone/>
              <a:defRPr sz="2800"/>
            </a:lvl2pPr>
            <a:lvl3pPr marL="914391" indent="0">
              <a:buNone/>
              <a:defRPr sz="2400"/>
            </a:lvl3pPr>
            <a:lvl4pPr marL="1371586" indent="0">
              <a:buNone/>
              <a:defRPr sz="2000"/>
            </a:lvl4pPr>
            <a:lvl5pPr marL="1828782" indent="0">
              <a:buNone/>
              <a:defRPr sz="2000"/>
            </a:lvl5pPr>
            <a:lvl6pPr marL="2285977" indent="0">
              <a:buNone/>
              <a:defRPr sz="2000"/>
            </a:lvl6pPr>
            <a:lvl7pPr marL="2743173" indent="0">
              <a:buNone/>
              <a:defRPr sz="2000"/>
            </a:lvl7pPr>
            <a:lvl8pPr marL="3200368" indent="0">
              <a:buNone/>
              <a:defRPr sz="2000"/>
            </a:lvl8pPr>
            <a:lvl9pPr marL="3657563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9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195" indent="0">
              <a:buNone/>
              <a:defRPr sz="1200"/>
            </a:lvl2pPr>
            <a:lvl3pPr marL="914391" indent="0">
              <a:buNone/>
              <a:defRPr sz="1000"/>
            </a:lvl3pPr>
            <a:lvl4pPr marL="1371586" indent="0">
              <a:buNone/>
              <a:defRPr sz="900"/>
            </a:lvl4pPr>
            <a:lvl5pPr marL="1828782" indent="0">
              <a:buNone/>
              <a:defRPr sz="900"/>
            </a:lvl5pPr>
            <a:lvl6pPr marL="2285977" indent="0">
              <a:buNone/>
              <a:defRPr sz="900"/>
            </a:lvl6pPr>
            <a:lvl7pPr marL="2743173" indent="0">
              <a:buNone/>
              <a:defRPr sz="900"/>
            </a:lvl7pPr>
            <a:lvl8pPr marL="3200368" indent="0">
              <a:buNone/>
              <a:defRPr sz="900"/>
            </a:lvl8pPr>
            <a:lvl9pPr marL="3657563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25B82D-7A5D-4FD3-B546-5A5FE778561E}" type="datetimeFigureOut">
              <a:rPr lang="fr-FR" smtClean="0"/>
              <a:pPr/>
              <a:t>04/09/2025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84D5DD-3AA7-4107-ACF6-31185CF27C9B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advTm="6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25B82D-7A5D-4FD3-B546-5A5FE778561E}" type="datetimeFigureOut">
              <a:rPr lang="fr-FR" smtClean="0"/>
              <a:pPr/>
              <a:t>04/09/2025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84D5DD-3AA7-4107-ACF6-31185CF27C9B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advTm="6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25B82D-7A5D-4FD3-B546-5A5FE778561E}" type="datetimeFigureOut">
              <a:rPr lang="fr-FR" smtClean="0"/>
              <a:pPr/>
              <a:t>04/09/2025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84D5DD-3AA7-4107-ACF6-31185CF27C9B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advTm="6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7512" y="2135123"/>
            <a:ext cx="7772400" cy="1470026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2253" y="3886351"/>
            <a:ext cx="6400801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52395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04791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57182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0957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61969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14365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66761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19153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04/09/2025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advTm="6000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04/09/2025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advTm="6000"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4075" y="4412121"/>
            <a:ext cx="7772400" cy="1362074"/>
          </a:xfrm>
        </p:spPr>
        <p:txBody>
          <a:bodyPr anchor="t"/>
          <a:lstStyle>
            <a:lvl1pPr algn="l">
              <a:defRPr sz="47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4075" y="2906727"/>
            <a:ext cx="7772400" cy="1500187"/>
          </a:xfrm>
        </p:spPr>
        <p:txBody>
          <a:bodyPr anchor="b"/>
          <a:lstStyle>
            <a:lvl1pPr marL="0" indent="0">
              <a:buNone/>
              <a:defRPr sz="2300">
                <a:solidFill>
                  <a:schemeClr val="tx1">
                    <a:tint val="75000"/>
                  </a:schemeClr>
                </a:solidFill>
              </a:defRPr>
            </a:lvl1pPr>
            <a:lvl2pPr marL="523955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1047913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3pPr>
            <a:lvl4pPr marL="1571823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4pPr>
            <a:lvl5pPr marL="2095780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5pPr>
            <a:lvl6pPr marL="2619697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6pPr>
            <a:lvl7pPr marL="3143653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7pPr>
            <a:lvl8pPr marL="3667611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8pPr>
            <a:lvl9pPr marL="4191533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04/09/2025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advTm="6000"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8391" y="1601244"/>
            <a:ext cx="4038600" cy="45259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3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9750" y="1601244"/>
            <a:ext cx="4038600" cy="45259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3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04/09/2025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advTm="6000"/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801" y="1535178"/>
            <a:ext cx="4040188" cy="639761"/>
          </a:xfrm>
        </p:spPr>
        <p:txBody>
          <a:bodyPr anchor="b"/>
          <a:lstStyle>
            <a:lvl1pPr marL="0" indent="0">
              <a:buNone/>
              <a:defRPr sz="2800" b="1"/>
            </a:lvl1pPr>
            <a:lvl2pPr marL="523955" indent="0">
              <a:buNone/>
              <a:defRPr sz="2300" b="1"/>
            </a:lvl2pPr>
            <a:lvl3pPr marL="1047913" indent="0">
              <a:buNone/>
              <a:defRPr sz="2000" b="1"/>
            </a:lvl3pPr>
            <a:lvl4pPr marL="1571823" indent="0">
              <a:buNone/>
              <a:defRPr sz="1900" b="1"/>
            </a:lvl4pPr>
            <a:lvl5pPr marL="2095780" indent="0">
              <a:buNone/>
              <a:defRPr sz="1900" b="1"/>
            </a:lvl5pPr>
            <a:lvl6pPr marL="2619697" indent="0">
              <a:buNone/>
              <a:defRPr sz="1900" b="1"/>
            </a:lvl6pPr>
            <a:lvl7pPr marL="3143653" indent="0">
              <a:buNone/>
              <a:defRPr sz="1900" b="1"/>
            </a:lvl7pPr>
            <a:lvl8pPr marL="3667611" indent="0">
              <a:buNone/>
              <a:defRPr sz="1900" b="1"/>
            </a:lvl8pPr>
            <a:lvl9pPr marL="4191533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801" y="2175059"/>
            <a:ext cx="4040188" cy="3951288"/>
          </a:xfrm>
        </p:spPr>
        <p:txBody>
          <a:bodyPr/>
          <a:lstStyle>
            <a:lvl1pPr>
              <a:defRPr sz="2800"/>
            </a:lvl1pPr>
            <a:lvl2pPr>
              <a:defRPr sz="2300"/>
            </a:lvl2pPr>
            <a:lvl3pPr>
              <a:defRPr sz="20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6321" y="1535178"/>
            <a:ext cx="4041775" cy="639761"/>
          </a:xfrm>
        </p:spPr>
        <p:txBody>
          <a:bodyPr anchor="b"/>
          <a:lstStyle>
            <a:lvl1pPr marL="0" indent="0">
              <a:buNone/>
              <a:defRPr sz="2800" b="1"/>
            </a:lvl1pPr>
            <a:lvl2pPr marL="523955" indent="0">
              <a:buNone/>
              <a:defRPr sz="2300" b="1"/>
            </a:lvl2pPr>
            <a:lvl3pPr marL="1047913" indent="0">
              <a:buNone/>
              <a:defRPr sz="2000" b="1"/>
            </a:lvl3pPr>
            <a:lvl4pPr marL="1571823" indent="0">
              <a:buNone/>
              <a:defRPr sz="1900" b="1"/>
            </a:lvl4pPr>
            <a:lvl5pPr marL="2095780" indent="0">
              <a:buNone/>
              <a:defRPr sz="1900" b="1"/>
            </a:lvl5pPr>
            <a:lvl6pPr marL="2619697" indent="0">
              <a:buNone/>
              <a:defRPr sz="1900" b="1"/>
            </a:lvl6pPr>
            <a:lvl7pPr marL="3143653" indent="0">
              <a:buNone/>
              <a:defRPr sz="1900" b="1"/>
            </a:lvl7pPr>
            <a:lvl8pPr marL="3667611" indent="0">
              <a:buNone/>
              <a:defRPr sz="1900" b="1"/>
            </a:lvl8pPr>
            <a:lvl9pPr marL="4191533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6321" y="2175059"/>
            <a:ext cx="4041775" cy="3951288"/>
          </a:xfrm>
        </p:spPr>
        <p:txBody>
          <a:bodyPr/>
          <a:lstStyle>
            <a:lvl1pPr>
              <a:defRPr sz="2800"/>
            </a:lvl1pPr>
            <a:lvl2pPr>
              <a:defRPr sz="2300"/>
            </a:lvl2pPr>
            <a:lvl3pPr>
              <a:defRPr sz="20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04/09/2025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advTm="6000"/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04/09/2025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advTm="6000"/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04/09/2025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advTm="6000"/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60188" y="276773"/>
            <a:ext cx="3008312" cy="1162050"/>
          </a:xfrm>
        </p:spPr>
        <p:txBody>
          <a:bodyPr anchor="b"/>
          <a:lstStyle>
            <a:lvl1pPr algn="l">
              <a:defRPr sz="23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670" y="277833"/>
            <a:ext cx="5111749" cy="5853111"/>
          </a:xfrm>
        </p:spPr>
        <p:txBody>
          <a:bodyPr/>
          <a:lstStyle>
            <a:lvl1pPr>
              <a:defRPr sz="3700"/>
            </a:lvl1pPr>
            <a:lvl2pPr>
              <a:defRPr sz="3200"/>
            </a:lvl2pPr>
            <a:lvl3pPr>
              <a:defRPr sz="2800"/>
            </a:lvl3pPr>
            <a:lvl4pPr>
              <a:defRPr sz="2300"/>
            </a:lvl4pPr>
            <a:lvl5pPr>
              <a:defRPr sz="2300"/>
            </a:lvl5pPr>
            <a:lvl6pPr>
              <a:defRPr sz="2300"/>
            </a:lvl6pPr>
            <a:lvl7pPr>
              <a:defRPr sz="2300"/>
            </a:lvl7pPr>
            <a:lvl8pPr>
              <a:defRPr sz="2300"/>
            </a:lvl8pPr>
            <a:lvl9pPr>
              <a:defRPr sz="23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60188" y="1435205"/>
            <a:ext cx="3008312" cy="4691061"/>
          </a:xfrm>
        </p:spPr>
        <p:txBody>
          <a:bodyPr/>
          <a:lstStyle>
            <a:lvl1pPr marL="0" indent="0">
              <a:buNone/>
              <a:defRPr sz="1700"/>
            </a:lvl1pPr>
            <a:lvl2pPr marL="523955" indent="0">
              <a:buNone/>
              <a:defRPr sz="1400"/>
            </a:lvl2pPr>
            <a:lvl3pPr marL="1047913" indent="0">
              <a:buNone/>
              <a:defRPr sz="1200"/>
            </a:lvl3pPr>
            <a:lvl4pPr marL="1571823" indent="0">
              <a:buNone/>
              <a:defRPr sz="1100"/>
            </a:lvl4pPr>
            <a:lvl5pPr marL="2095780" indent="0">
              <a:buNone/>
              <a:defRPr sz="1100"/>
            </a:lvl5pPr>
            <a:lvl6pPr marL="2619697" indent="0">
              <a:buNone/>
              <a:defRPr sz="1100"/>
            </a:lvl6pPr>
            <a:lvl7pPr marL="3143653" indent="0">
              <a:buNone/>
              <a:defRPr sz="1100"/>
            </a:lvl7pPr>
            <a:lvl8pPr marL="3667611" indent="0">
              <a:buNone/>
              <a:defRPr sz="1100"/>
            </a:lvl8pPr>
            <a:lvl9pPr marL="4191533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04/09/2025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advTm="6000"/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331" y="4804561"/>
            <a:ext cx="5486400" cy="566738"/>
          </a:xfrm>
        </p:spPr>
        <p:txBody>
          <a:bodyPr anchor="b"/>
          <a:lstStyle>
            <a:lvl1pPr algn="l">
              <a:defRPr sz="23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331" y="618453"/>
            <a:ext cx="5486400" cy="4114800"/>
          </a:xfrm>
        </p:spPr>
        <p:txBody>
          <a:bodyPr/>
          <a:lstStyle>
            <a:lvl1pPr marL="0" indent="0">
              <a:buNone/>
              <a:defRPr sz="3700"/>
            </a:lvl1pPr>
            <a:lvl2pPr marL="523955" indent="0">
              <a:buNone/>
              <a:defRPr sz="3200"/>
            </a:lvl2pPr>
            <a:lvl3pPr marL="1047913" indent="0">
              <a:buNone/>
              <a:defRPr sz="2800"/>
            </a:lvl3pPr>
            <a:lvl4pPr marL="1571823" indent="0">
              <a:buNone/>
              <a:defRPr sz="2300"/>
            </a:lvl4pPr>
            <a:lvl5pPr marL="2095780" indent="0">
              <a:buNone/>
              <a:defRPr sz="2300"/>
            </a:lvl5pPr>
            <a:lvl6pPr marL="2619697" indent="0">
              <a:buNone/>
              <a:defRPr sz="2300"/>
            </a:lvl6pPr>
            <a:lvl7pPr marL="3143653" indent="0">
              <a:buNone/>
              <a:defRPr sz="2300"/>
            </a:lvl7pPr>
            <a:lvl8pPr marL="3667611" indent="0">
              <a:buNone/>
              <a:defRPr sz="2300"/>
            </a:lvl8pPr>
            <a:lvl9pPr marL="4191533" indent="0">
              <a:buNone/>
              <a:defRPr sz="23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331" y="5368237"/>
            <a:ext cx="5486400" cy="804862"/>
          </a:xfrm>
        </p:spPr>
        <p:txBody>
          <a:bodyPr/>
          <a:lstStyle>
            <a:lvl1pPr marL="0" indent="0">
              <a:buNone/>
              <a:defRPr sz="1700"/>
            </a:lvl1pPr>
            <a:lvl2pPr marL="523955" indent="0">
              <a:buNone/>
              <a:defRPr sz="1400"/>
            </a:lvl2pPr>
            <a:lvl3pPr marL="1047913" indent="0">
              <a:buNone/>
              <a:defRPr sz="1200"/>
            </a:lvl3pPr>
            <a:lvl4pPr marL="1571823" indent="0">
              <a:buNone/>
              <a:defRPr sz="1100"/>
            </a:lvl4pPr>
            <a:lvl5pPr marL="2095780" indent="0">
              <a:buNone/>
              <a:defRPr sz="1100"/>
            </a:lvl5pPr>
            <a:lvl6pPr marL="2619697" indent="0">
              <a:buNone/>
              <a:defRPr sz="1100"/>
            </a:lvl6pPr>
            <a:lvl7pPr marL="3143653" indent="0">
              <a:buNone/>
              <a:defRPr sz="1100"/>
            </a:lvl7pPr>
            <a:lvl8pPr marL="3667611" indent="0">
              <a:buNone/>
              <a:defRPr sz="1100"/>
            </a:lvl8pPr>
            <a:lvl9pPr marL="4191533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04/09/2025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advTm="6000"/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04/09/2025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advTm="6000"/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795" y="278594"/>
            <a:ext cx="2057401" cy="58515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29" y="278594"/>
            <a:ext cx="6019799" cy="58515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04/09/2025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advTm="600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1" y="274639"/>
            <a:ext cx="8229600" cy="1143000"/>
          </a:xfrm>
          <a:prstGeom prst="rect">
            <a:avLst/>
          </a:prstGeom>
        </p:spPr>
        <p:txBody>
          <a:bodyPr vert="horz" lIns="91439" tIns="45720" rIns="91439" bIns="45720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1" y="1600202"/>
            <a:ext cx="8229600" cy="4525963"/>
          </a:xfrm>
          <a:prstGeom prst="rect">
            <a:avLst/>
          </a:prstGeom>
        </p:spPr>
        <p:txBody>
          <a:bodyPr vert="horz" lIns="91439" tIns="45720" rIns="91439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39" tIns="45720" rIns="91439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325B82D-7A5D-4FD3-B546-5A5FE778561E}" type="datetimeFigureOut">
              <a:rPr lang="fr-FR" smtClean="0"/>
              <a:pPr/>
              <a:t>04/09/2025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1" y="6356350"/>
            <a:ext cx="2895600" cy="365125"/>
          </a:xfrm>
          <a:prstGeom prst="rect">
            <a:avLst/>
          </a:prstGeom>
        </p:spPr>
        <p:txBody>
          <a:bodyPr vert="horz" lIns="91439" tIns="45720" rIns="91439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39" tIns="45720" rIns="91439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584D5DD-3AA7-4107-ACF6-31185CF27C9B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6000"/>
  <p:txStyles>
    <p:titleStyle>
      <a:lvl1pPr algn="ctr" defTabSz="914391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897" indent="-342897" algn="l" defTabSz="914391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43" indent="-285747" algn="l" defTabSz="914391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2989" indent="-228598" algn="l" defTabSz="914391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184" indent="-228598" algn="l" defTabSz="914391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379" indent="-228598" algn="l" defTabSz="914391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575" indent="-228598" algn="l" defTabSz="914391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770" indent="-228598" algn="l" defTabSz="914391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966" indent="-228598" algn="l" defTabSz="914391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161" indent="-228598" algn="l" defTabSz="914391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39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95" algn="l" defTabSz="91439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391" algn="l" defTabSz="91439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586" algn="l" defTabSz="91439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782" algn="l" defTabSz="91439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977" algn="l" defTabSz="91439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173" algn="l" defTabSz="91439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368" algn="l" defTabSz="91439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563" algn="l" defTabSz="91439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304" y="276452"/>
            <a:ext cx="8229599" cy="1143002"/>
          </a:xfrm>
          <a:prstGeom prst="rect">
            <a:avLst/>
          </a:prstGeom>
        </p:spPr>
        <p:txBody>
          <a:bodyPr vert="horz" lIns="104128" tIns="52046" rIns="104128" bIns="52046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304" y="1601244"/>
            <a:ext cx="8229599" cy="4525963"/>
          </a:xfrm>
          <a:prstGeom prst="rect">
            <a:avLst/>
          </a:prstGeom>
        </p:spPr>
        <p:txBody>
          <a:bodyPr vert="horz" lIns="104128" tIns="52046" rIns="104128" bIns="52046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8904" y="6360324"/>
            <a:ext cx="2133600" cy="365125"/>
          </a:xfrm>
          <a:prstGeom prst="rect">
            <a:avLst/>
          </a:prstGeom>
        </p:spPr>
        <p:txBody>
          <a:bodyPr vert="horz" lIns="104128" tIns="52046" rIns="104128" bIns="52046" rtlCol="0" anchor="ctr"/>
          <a:lstStyle>
            <a:lvl1pPr algn="l" defTabSz="1047913">
              <a:defRPr sz="14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04/09/2025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6082" y="6360324"/>
            <a:ext cx="2895600" cy="365125"/>
          </a:xfrm>
          <a:prstGeom prst="rect">
            <a:avLst/>
          </a:prstGeom>
        </p:spPr>
        <p:txBody>
          <a:bodyPr vert="horz" lIns="104128" tIns="52046" rIns="104128" bIns="52046" rtlCol="0" anchor="ctr"/>
          <a:lstStyle>
            <a:lvl1pPr algn="ctr" defTabSz="1047913">
              <a:defRPr sz="14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5920" y="6360324"/>
            <a:ext cx="2133600" cy="365125"/>
          </a:xfrm>
          <a:prstGeom prst="rect">
            <a:avLst/>
          </a:prstGeom>
        </p:spPr>
        <p:txBody>
          <a:bodyPr vert="horz" lIns="104128" tIns="52046" rIns="104128" bIns="52046" rtlCol="0" anchor="ctr"/>
          <a:lstStyle>
            <a:lvl1pPr algn="r" defTabSz="1047913">
              <a:defRPr sz="14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advTm="6000"/>
  <p:txStyles>
    <p:titleStyle>
      <a:lvl1pPr algn="ctr" defTabSz="1047913" rtl="0" eaLnBrk="1" latinLnBrk="0" hangingPunct="1">
        <a:spcBef>
          <a:spcPct val="0"/>
        </a:spcBef>
        <a:buNone/>
        <a:defRPr sz="51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92969" indent="-392969" algn="l" defTabSz="1047913" rtl="0" eaLnBrk="1" latinLnBrk="0" hangingPunct="1">
        <a:spcBef>
          <a:spcPct val="20000"/>
        </a:spcBef>
        <a:buFont typeface="Arial" pitchFamily="34" charset="0"/>
        <a:buChar char="•"/>
        <a:defRPr sz="3700" kern="1200">
          <a:solidFill>
            <a:schemeClr val="tx1"/>
          </a:solidFill>
          <a:latin typeface="+mn-lt"/>
          <a:ea typeface="+mn-ea"/>
          <a:cs typeface="+mn-cs"/>
        </a:defRPr>
      </a:lvl1pPr>
      <a:lvl2pPr marL="851398" indent="-327459" algn="l" defTabSz="1047913" rtl="0" eaLnBrk="1" latinLnBrk="0" hangingPunct="1">
        <a:spcBef>
          <a:spcPct val="20000"/>
        </a:spcBef>
        <a:buFont typeface="Arial" pitchFamily="34" charset="0"/>
        <a:buChar char="–"/>
        <a:defRPr sz="3200" kern="1200">
          <a:solidFill>
            <a:schemeClr val="tx1"/>
          </a:solidFill>
          <a:latin typeface="+mn-lt"/>
          <a:ea typeface="+mn-ea"/>
          <a:cs typeface="+mn-cs"/>
        </a:defRPr>
      </a:lvl2pPr>
      <a:lvl3pPr marL="1309872" indent="-261998" algn="l" defTabSz="1047913" rtl="0" eaLnBrk="1" latinLnBrk="0" hangingPunct="1">
        <a:spcBef>
          <a:spcPct val="20000"/>
        </a:spcBef>
        <a:buFont typeface="Arial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3pPr>
      <a:lvl4pPr marL="1833799" indent="-261998" algn="l" defTabSz="1047913" rtl="0" eaLnBrk="1" latinLnBrk="0" hangingPunct="1">
        <a:spcBef>
          <a:spcPct val="20000"/>
        </a:spcBef>
        <a:buFont typeface="Arial" pitchFamily="34" charset="0"/>
        <a:buChar char="–"/>
        <a:defRPr sz="2300" kern="1200">
          <a:solidFill>
            <a:schemeClr val="tx1"/>
          </a:solidFill>
          <a:latin typeface="+mn-lt"/>
          <a:ea typeface="+mn-ea"/>
          <a:cs typeface="+mn-cs"/>
        </a:defRPr>
      </a:lvl4pPr>
      <a:lvl5pPr marL="2357765" indent="-261998" algn="l" defTabSz="1047913" rtl="0" eaLnBrk="1" latinLnBrk="0" hangingPunct="1">
        <a:spcBef>
          <a:spcPct val="20000"/>
        </a:spcBef>
        <a:buFont typeface="Arial" pitchFamily="34" charset="0"/>
        <a:buChar char="»"/>
        <a:defRPr sz="2300" kern="1200">
          <a:solidFill>
            <a:schemeClr val="tx1"/>
          </a:solidFill>
          <a:latin typeface="+mn-lt"/>
          <a:ea typeface="+mn-ea"/>
          <a:cs typeface="+mn-cs"/>
        </a:defRPr>
      </a:lvl5pPr>
      <a:lvl6pPr marL="2881669" indent="-261998" algn="l" defTabSz="1047913" rtl="0" eaLnBrk="1" latinLnBrk="0" hangingPunct="1">
        <a:spcBef>
          <a:spcPct val="20000"/>
        </a:spcBef>
        <a:buFont typeface="Arial" pitchFamily="34" charset="0"/>
        <a:buChar char="•"/>
        <a:defRPr sz="2300" kern="1200">
          <a:solidFill>
            <a:schemeClr val="tx1"/>
          </a:solidFill>
          <a:latin typeface="+mn-lt"/>
          <a:ea typeface="+mn-ea"/>
          <a:cs typeface="+mn-cs"/>
        </a:defRPr>
      </a:lvl6pPr>
      <a:lvl7pPr marL="3405637" indent="-261998" algn="l" defTabSz="1047913" rtl="0" eaLnBrk="1" latinLnBrk="0" hangingPunct="1">
        <a:spcBef>
          <a:spcPct val="20000"/>
        </a:spcBef>
        <a:buFont typeface="Arial" pitchFamily="34" charset="0"/>
        <a:buChar char="•"/>
        <a:defRPr sz="2300" kern="1200">
          <a:solidFill>
            <a:schemeClr val="tx1"/>
          </a:solidFill>
          <a:latin typeface="+mn-lt"/>
          <a:ea typeface="+mn-ea"/>
          <a:cs typeface="+mn-cs"/>
        </a:defRPr>
      </a:lvl7pPr>
      <a:lvl8pPr marL="3929563" indent="-261998" algn="l" defTabSz="1047913" rtl="0" eaLnBrk="1" latinLnBrk="0" hangingPunct="1">
        <a:spcBef>
          <a:spcPct val="20000"/>
        </a:spcBef>
        <a:buFont typeface="Arial" pitchFamily="34" charset="0"/>
        <a:buChar char="•"/>
        <a:defRPr sz="2300" kern="1200">
          <a:solidFill>
            <a:schemeClr val="tx1"/>
          </a:solidFill>
          <a:latin typeface="+mn-lt"/>
          <a:ea typeface="+mn-ea"/>
          <a:cs typeface="+mn-cs"/>
        </a:defRPr>
      </a:lvl8pPr>
      <a:lvl9pPr marL="4453544" indent="-261998" algn="l" defTabSz="1047913" rtl="0" eaLnBrk="1" latinLnBrk="0" hangingPunct="1">
        <a:spcBef>
          <a:spcPct val="20000"/>
        </a:spcBef>
        <a:buFont typeface="Arial" pitchFamily="34" charset="0"/>
        <a:buChar char="•"/>
        <a:defRPr sz="23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1047913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523955" algn="l" defTabSz="1047913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047913" algn="l" defTabSz="1047913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571823" algn="l" defTabSz="1047913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95780" algn="l" defTabSz="1047913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619697" algn="l" defTabSz="1047913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3143653" algn="l" defTabSz="1047913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667611" algn="l" defTabSz="1047913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4191533" algn="l" defTabSz="1047913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png"/><Relationship Id="rId7" Type="http://schemas.openxmlformats.org/officeDocument/2006/relationships/image" Target="../media/image5.gif"/><Relationship Id="rId2" Type="http://schemas.openxmlformats.org/officeDocument/2006/relationships/slideLayout" Target="../slideLayouts/slideLayout7.xml"/><Relationship Id="rId1" Type="http://schemas.openxmlformats.org/officeDocument/2006/relationships/audio" Target="../media/audio1.wav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10" Type="http://schemas.openxmlformats.org/officeDocument/2006/relationships/image" Target="../media/image8.png"/><Relationship Id="rId4" Type="http://schemas.openxmlformats.org/officeDocument/2006/relationships/image" Target="../media/image2.gif"/><Relationship Id="rId9" Type="http://schemas.openxmlformats.org/officeDocument/2006/relationships/image" Target="../media/image7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png"/><Relationship Id="rId7" Type="http://schemas.openxmlformats.org/officeDocument/2006/relationships/image" Target="../media/image58.gif"/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57.png"/><Relationship Id="rId5" Type="http://schemas.openxmlformats.org/officeDocument/2006/relationships/image" Target="../media/image56.gif"/><Relationship Id="rId4" Type="http://schemas.openxmlformats.org/officeDocument/2006/relationships/image" Target="../media/image55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 cstate="print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e2d5dba0f7f537503f099ceaca0e04e0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7560000" y="4356000"/>
            <a:ext cx="1500951" cy="2420888"/>
          </a:xfrm>
          <a:prstGeom prst="rect">
            <a:avLst/>
          </a:prstGeom>
        </p:spPr>
      </p:pic>
      <p:sp>
        <p:nvSpPr>
          <p:cNvPr id="4" name="ZoneTexte 3"/>
          <p:cNvSpPr txBox="1">
            <a:spLocks noChangeAspect="1"/>
          </p:cNvSpPr>
          <p:nvPr/>
        </p:nvSpPr>
        <p:spPr>
          <a:xfrm rot="2521403">
            <a:off x="6012001" y="620689"/>
            <a:ext cx="3237325" cy="2520000"/>
          </a:xfrm>
          <a:prstGeom prst="rect">
            <a:avLst/>
          </a:prstGeom>
          <a:noFill/>
        </p:spPr>
        <p:txBody>
          <a:bodyPr wrap="none" lIns="79396" tIns="39695" rIns="79396" bIns="39695" rtlCol="0">
            <a:prstTxWarp prst="textArchUpPour">
              <a:avLst/>
            </a:prstTxWarp>
            <a:spAutoFit/>
          </a:bodyPr>
          <a:lstStyle/>
          <a:p>
            <a:pPr defTabSz="946995"/>
            <a:r>
              <a:rPr lang="fr-FR" sz="7700" dirty="0">
                <a:ln w="50800">
                  <a:gradFill>
                    <a:gsLst>
                      <a:gs pos="0">
                        <a:srgbClr val="000082"/>
                      </a:gs>
                      <a:gs pos="30000">
                        <a:srgbClr val="66008F"/>
                      </a:gs>
                      <a:gs pos="64999">
                        <a:srgbClr val="BA0066"/>
                      </a:gs>
                      <a:gs pos="89999">
                        <a:srgbClr val="FF0000"/>
                      </a:gs>
                      <a:gs pos="100000">
                        <a:srgbClr val="FF8200"/>
                      </a:gs>
                    </a:gsLst>
                    <a:lin ang="5400000" scaled="0"/>
                  </a:gradFill>
                </a:ln>
                <a:solidFill>
                  <a:prstClr val="white"/>
                </a:solidFill>
                <a:latin typeface="Broadway" pitchFamily="82" charset="0"/>
              </a:rPr>
              <a:t>L’instant</a:t>
            </a:r>
          </a:p>
        </p:txBody>
      </p:sp>
      <p:sp>
        <p:nvSpPr>
          <p:cNvPr id="5" name="Rectangle 4"/>
          <p:cNvSpPr/>
          <p:nvPr/>
        </p:nvSpPr>
        <p:spPr>
          <a:xfrm>
            <a:off x="22480" y="2052000"/>
            <a:ext cx="5535039" cy="2554545"/>
          </a:xfrm>
          <a:prstGeom prst="rect">
            <a:avLst/>
          </a:prstGeom>
        </p:spPr>
        <p:txBody>
          <a:bodyPr wrap="none" lIns="91439" tIns="45720" rIns="91439" bIns="45720">
            <a:spAutoFit/>
          </a:bodyPr>
          <a:lstStyle/>
          <a:p>
            <a:pPr algn="ctr"/>
            <a:r>
              <a:rPr lang="fr-FR" sz="8000" b="1" dirty="0" smtClean="0">
                <a:ln w="44450" cmpd="dbl">
                  <a:solidFill>
                    <a:prstClr val="black"/>
                  </a:solidFill>
                  <a:prstDash val="solid"/>
                  <a:miter lim="800000"/>
                </a:ln>
                <a:gradFill flip="none" rotWithShape="1">
                  <a:gsLst>
                    <a:gs pos="0">
                      <a:srgbClr val="A603AB"/>
                    </a:gs>
                    <a:gs pos="21001">
                      <a:srgbClr val="0819FB"/>
                    </a:gs>
                    <a:gs pos="35001">
                      <a:srgbClr val="1A8D48"/>
                    </a:gs>
                    <a:gs pos="52000">
                      <a:srgbClr val="FFFF00"/>
                    </a:gs>
                    <a:gs pos="73000">
                      <a:srgbClr val="EE3F17"/>
                    </a:gs>
                    <a:gs pos="88000">
                      <a:srgbClr val="E81766"/>
                    </a:gs>
                    <a:gs pos="100000">
                      <a:srgbClr val="A603AB"/>
                    </a:gs>
                  </a:gsLst>
                  <a:path path="circle">
                    <a:fillToRect l="100000" t="100000"/>
                  </a:path>
                  <a:tileRect r="-100000" b="-100000"/>
                </a:gra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Vitraux </a:t>
            </a:r>
          </a:p>
          <a:p>
            <a:pPr algn="ctr"/>
            <a:r>
              <a:rPr lang="fr-FR" sz="8000" b="1" dirty="0" smtClean="0">
                <a:ln w="44450" cmpd="dbl">
                  <a:solidFill>
                    <a:prstClr val="black"/>
                  </a:solidFill>
                  <a:prstDash val="solid"/>
                  <a:miter lim="800000"/>
                </a:ln>
                <a:gradFill flip="none" rotWithShape="1">
                  <a:gsLst>
                    <a:gs pos="0">
                      <a:srgbClr val="825600"/>
                    </a:gs>
                    <a:gs pos="13000">
                      <a:srgbClr val="FFA800"/>
                    </a:gs>
                    <a:gs pos="28000">
                      <a:srgbClr val="825600"/>
                    </a:gs>
                    <a:gs pos="42999">
                      <a:srgbClr val="FFA800"/>
                    </a:gs>
                    <a:gs pos="58000">
                      <a:srgbClr val="825600"/>
                    </a:gs>
                    <a:gs pos="72000">
                      <a:srgbClr val="FFA800"/>
                    </a:gs>
                    <a:gs pos="87000">
                      <a:srgbClr val="825600"/>
                    </a:gs>
                    <a:gs pos="100000">
                      <a:srgbClr val="FFA800"/>
                    </a:gs>
                  </a:gsLst>
                  <a:lin ang="5400000" scaled="0"/>
                  <a:tileRect r="-100000" b="-100000"/>
                </a:gra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du</a:t>
            </a:r>
            <a:r>
              <a:rPr lang="fr-FR" sz="8000" b="1" dirty="0" smtClean="0">
                <a:ln w="44450" cmpd="dbl">
                  <a:solidFill>
                    <a:prstClr val="black"/>
                  </a:solidFill>
                  <a:prstDash val="solid"/>
                  <a:miter lim="800000"/>
                </a:ln>
                <a:gradFill flip="none" rotWithShape="1">
                  <a:gsLst>
                    <a:gs pos="0">
                      <a:srgbClr val="A603AB"/>
                    </a:gs>
                    <a:gs pos="21001">
                      <a:srgbClr val="0819FB"/>
                    </a:gs>
                    <a:gs pos="35001">
                      <a:srgbClr val="1A8D48"/>
                    </a:gs>
                    <a:gs pos="52000">
                      <a:srgbClr val="FFFF00"/>
                    </a:gs>
                    <a:gs pos="73000">
                      <a:srgbClr val="EE3F17"/>
                    </a:gs>
                    <a:gs pos="88000">
                      <a:srgbClr val="E81766"/>
                    </a:gs>
                    <a:gs pos="100000">
                      <a:srgbClr val="A603AB"/>
                    </a:gs>
                  </a:gsLst>
                  <a:path path="circle">
                    <a:fillToRect l="100000" t="100000"/>
                  </a:path>
                  <a:tileRect r="-100000" b="-100000"/>
                </a:gra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 </a:t>
            </a:r>
            <a:r>
              <a:rPr lang="fr-FR" sz="8000" b="1" dirty="0" smtClean="0">
                <a:ln w="44450" cmpd="dbl">
                  <a:solidFill>
                    <a:prstClr val="black"/>
                  </a:solidFill>
                  <a:prstDash val="solid"/>
                  <a:miter lim="800000"/>
                </a:ln>
                <a:gradFill flip="none" rotWithShape="1">
                  <a:gsLst>
                    <a:gs pos="0">
                      <a:srgbClr val="03D4A8"/>
                    </a:gs>
                    <a:gs pos="25000">
                      <a:srgbClr val="21D6E0"/>
                    </a:gs>
                    <a:gs pos="75000">
                      <a:srgbClr val="0087E6"/>
                    </a:gs>
                    <a:gs pos="100000">
                      <a:srgbClr val="005CBF"/>
                    </a:gs>
                  </a:gsLst>
                  <a:lin ang="5400000" scaled="0"/>
                  <a:tileRect r="-100000" b="-100000"/>
                </a:gra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grand</a:t>
            </a:r>
            <a:r>
              <a:rPr lang="fr-FR" sz="8000" b="1" dirty="0" smtClean="0">
                <a:ln w="44450" cmpd="dbl">
                  <a:solidFill>
                    <a:prstClr val="black"/>
                  </a:solidFill>
                  <a:prstDash val="solid"/>
                  <a:miter lim="800000"/>
                </a:ln>
                <a:gradFill flip="none" rotWithShape="1">
                  <a:gsLst>
                    <a:gs pos="0">
                      <a:srgbClr val="A603AB"/>
                    </a:gs>
                    <a:gs pos="21001">
                      <a:srgbClr val="0819FB"/>
                    </a:gs>
                    <a:gs pos="35001">
                      <a:srgbClr val="1A8D48"/>
                    </a:gs>
                    <a:gs pos="52000">
                      <a:srgbClr val="FFFF00"/>
                    </a:gs>
                    <a:gs pos="73000">
                      <a:srgbClr val="EE3F17"/>
                    </a:gs>
                    <a:gs pos="88000">
                      <a:srgbClr val="E81766"/>
                    </a:gs>
                    <a:gs pos="100000">
                      <a:srgbClr val="A603AB"/>
                    </a:gs>
                  </a:gsLst>
                  <a:path path="circle">
                    <a:fillToRect l="100000" t="100000"/>
                  </a:path>
                  <a:tileRect r="-100000" b="-100000"/>
                </a:gra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-</a:t>
            </a:r>
            <a:r>
              <a:rPr lang="fr-FR" sz="8000" b="1" dirty="0" smtClean="0">
                <a:ln w="44450" cmpd="dbl">
                  <a:solidFill>
                    <a:prstClr val="black"/>
                  </a:solidFill>
                  <a:prstDash val="solid"/>
                  <a:miter lim="800000"/>
                </a:ln>
                <a:gradFill flip="none" rotWithShape="1">
                  <a:gsLst>
                    <a:gs pos="0">
                      <a:srgbClr val="CCCCFF"/>
                    </a:gs>
                    <a:gs pos="17999">
                      <a:srgbClr val="99CCFF"/>
                    </a:gs>
                    <a:gs pos="36000">
                      <a:srgbClr val="9966FF"/>
                    </a:gs>
                    <a:gs pos="61000">
                      <a:srgbClr val="CC99FF"/>
                    </a:gs>
                    <a:gs pos="82001">
                      <a:srgbClr val="99CCFF"/>
                    </a:gs>
                    <a:gs pos="100000">
                      <a:srgbClr val="CCCCFF"/>
                    </a:gs>
                  </a:gsLst>
                  <a:lin ang="5400000" scaled="0"/>
                  <a:tileRect r="-100000" b="-100000"/>
                </a:gra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est</a:t>
            </a:r>
            <a:endParaRPr lang="fr-FR" sz="3200" dirty="0">
              <a:gradFill flip="none" rotWithShape="1">
                <a:gsLst>
                  <a:gs pos="0">
                    <a:srgbClr val="CCCCFF"/>
                  </a:gs>
                  <a:gs pos="17999">
                    <a:srgbClr val="99CCFF"/>
                  </a:gs>
                  <a:gs pos="36000">
                    <a:srgbClr val="9966FF"/>
                  </a:gs>
                  <a:gs pos="61000">
                    <a:srgbClr val="CC99FF"/>
                  </a:gs>
                  <a:gs pos="82001">
                    <a:srgbClr val="99CCFF"/>
                  </a:gs>
                  <a:gs pos="100000">
                    <a:srgbClr val="CCCCFF"/>
                  </a:gs>
                </a:gsLst>
                <a:lin ang="5400000" scaled="0"/>
                <a:tileRect r="-100000" b="-100000"/>
              </a:gradFill>
            </a:endParaRPr>
          </a:p>
        </p:txBody>
      </p:sp>
      <p:pic>
        <p:nvPicPr>
          <p:cNvPr id="6" name="Image 5" descr="pngtree-a-stained-glass-window-with-decorative-design-on-transparent-png-image_13601313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5220073" y="5054352"/>
            <a:ext cx="1803648" cy="1803648"/>
          </a:xfrm>
          <a:prstGeom prst="rect">
            <a:avLst/>
          </a:prstGeom>
        </p:spPr>
      </p:pic>
      <p:pic>
        <p:nvPicPr>
          <p:cNvPr id="7" name="Image 6" descr="pngtree-beautiful-colorful-stained-glass-window-with-floral-pattern-for-church-and-png-image_20809999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 rot="2657012">
            <a:off x="6589088" y="1125607"/>
            <a:ext cx="1395280" cy="1395280"/>
          </a:xfrm>
          <a:prstGeom prst="rect">
            <a:avLst/>
          </a:prstGeom>
        </p:spPr>
      </p:pic>
      <p:pic>
        <p:nvPicPr>
          <p:cNvPr id="8" name="Image 7" descr="a9740d8fa59e221f04b9c419153b5ded.gif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72000" y="72000"/>
            <a:ext cx="1290150" cy="2196000"/>
          </a:xfrm>
          <a:prstGeom prst="rect">
            <a:avLst/>
          </a:prstGeom>
        </p:spPr>
      </p:pic>
      <p:pic>
        <p:nvPicPr>
          <p:cNvPr id="9" name="Image 8" descr="pngtree-vintage-stained-glass-church-window-with-colorful-design-png-image_20853495.pn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1619673" y="0"/>
            <a:ext cx="2276872" cy="2276872"/>
          </a:xfrm>
          <a:prstGeom prst="rect">
            <a:avLst/>
          </a:prstGeom>
        </p:spPr>
      </p:pic>
      <p:sp>
        <p:nvSpPr>
          <p:cNvPr id="10" name="ZoneTexte 9"/>
          <p:cNvSpPr txBox="1"/>
          <p:nvPr/>
        </p:nvSpPr>
        <p:spPr>
          <a:xfrm>
            <a:off x="5615707" y="3312000"/>
            <a:ext cx="3528293" cy="911164"/>
          </a:xfrm>
          <a:prstGeom prst="rect">
            <a:avLst/>
          </a:prstGeom>
          <a:noFill/>
        </p:spPr>
        <p:txBody>
          <a:bodyPr wrap="square" lIns="79397" tIns="39696" rIns="79397" bIns="39696" rtlCol="0">
            <a:spAutoFit/>
          </a:bodyPr>
          <a:lstStyle/>
          <a:p>
            <a:pPr algn="ctr" defTabSz="947004"/>
            <a:r>
              <a:rPr lang="fr-FR" b="1" dirty="0">
                <a:ln w="1905">
                  <a:noFill/>
                </a:ln>
                <a:latin typeface="Courgette" pitchFamily="2" charset="0"/>
              </a:rPr>
              <a:t>Photos  prises par différents  </a:t>
            </a:r>
          </a:p>
          <a:p>
            <a:pPr algn="ctr" defTabSz="947004"/>
            <a:r>
              <a:rPr lang="fr-FR" b="1" dirty="0">
                <a:ln w="1905">
                  <a:noFill/>
                </a:ln>
                <a:latin typeface="Courgette" pitchFamily="2" charset="0"/>
              </a:rPr>
              <a:t>touristes  en Alsace </a:t>
            </a:r>
          </a:p>
          <a:p>
            <a:pPr algn="ctr" defTabSz="947004"/>
            <a:r>
              <a:rPr lang="fr-FR" b="1" dirty="0">
                <a:ln w="1905">
                  <a:noFill/>
                </a:ln>
                <a:latin typeface="Courgette" pitchFamily="2" charset="0"/>
              </a:rPr>
              <a:t>pour le  plaisir du  partage</a:t>
            </a:r>
            <a:r>
              <a:rPr lang="fr-FR" sz="1200" b="1" dirty="0">
                <a:ln w="1905">
                  <a:noFill/>
                </a:ln>
                <a:latin typeface="Courgette" pitchFamily="2" charset="0"/>
              </a:rPr>
              <a:t>  </a:t>
            </a:r>
            <a:endParaRPr lang="fr-FR" b="1" dirty="0">
              <a:ln w="1905">
                <a:noFill/>
              </a:ln>
              <a:latin typeface="Courgette" pitchFamily="2" charset="0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3060000" y="4392000"/>
            <a:ext cx="4483920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400" b="1" dirty="0" smtClean="0">
                <a:latin typeface="Chiller" pitchFamily="82" charset="0"/>
              </a:rPr>
              <a:t>Tu ne prends pas une photographie, tu la crées</a:t>
            </a:r>
            <a:endParaRPr lang="fr-FR" sz="2400" b="1" dirty="0">
              <a:latin typeface="Chiller" pitchFamily="82" charset="0"/>
            </a:endParaRPr>
          </a:p>
        </p:txBody>
      </p:sp>
      <p:pic>
        <p:nvPicPr>
          <p:cNvPr id="14" name="Image 13" descr="0aaDo-Not-Press-Button.gif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4572000" y="36000"/>
            <a:ext cx="1080000" cy="1080000"/>
          </a:xfrm>
          <a:prstGeom prst="rect">
            <a:avLst/>
          </a:prstGeom>
        </p:spPr>
      </p:pic>
      <p:pic>
        <p:nvPicPr>
          <p:cNvPr id="13" name="Chant de repentance1 orthodoxe.wav">
            <a:hlinkClick r:id="" action="ppaction://media"/>
          </p:cNvPr>
          <p:cNvPicPr>
            <a:picLocks noRot="1" noChangeAspect="1"/>
          </p:cNvPicPr>
          <p:nvPr>
            <a:wavAudioFile r:embed="rId1" name="Chant de repentance1 orthodoxe.wav"/>
          </p:nvPr>
        </p:nvPicPr>
        <p:blipFill>
          <a:blip r:embed="rId10" cstate="print"/>
          <a:stretch>
            <a:fillRect/>
          </a:stretch>
        </p:blipFill>
        <p:spPr>
          <a:xfrm>
            <a:off x="3707904" y="1916832"/>
            <a:ext cx="244475" cy="244475"/>
          </a:xfrm>
          <a:prstGeom prst="rect">
            <a:avLst/>
          </a:prstGeom>
        </p:spPr>
      </p:pic>
    </p:spTree>
  </p:cSld>
  <p:clrMapOvr>
    <a:masterClrMapping/>
  </p:clrMapOvr>
  <p:transition advTm="2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41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tmFilter="0,0; .5, 1; 1, 1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3800"/>
                            </p:stCondLst>
                            <p:childTnLst>
                              <p:par>
                                <p:cTn id="16" presetID="41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 tmFilter="0,0; .5, 1; 1, 1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8500"/>
                            </p:stCondLst>
                            <p:childTnLst>
                              <p:par>
                                <p:cTn id="24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6" dur="1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0500"/>
                            </p:stCondLst>
                            <p:childTnLst>
                              <p:par>
                                <p:cTn id="28" presetID="40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9800"/>
                            </p:stCondLst>
                            <p:childTnLst>
                              <p:par>
                                <p:cTn id="34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6" dur="1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999" showWhenStopped="0">
                <p:cTn id="37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3"/>
                </p:tgtEl>
              </p:cMediaNode>
            </p:audio>
          </p:childTnLst>
        </p:cTn>
      </p:par>
    </p:tnLst>
    <p:bldLst>
      <p:bldP spid="4" grpId="0"/>
      <p:bldP spid="5" grpId="0"/>
      <p:bldP spid="10" grpId="0"/>
      <p:bldP spid="11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5542141_28011239488490237_696991104345640240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339751" y="0"/>
            <a:ext cx="4661297" cy="6858000"/>
          </a:xfrm>
          <a:prstGeom prst="rect">
            <a:avLst/>
          </a:prstGeom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Jebsheim - La Samaritaine (1586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6090047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6052069" y="2852936"/>
            <a:ext cx="2364750" cy="120032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fr-FR" sz="2400" b="1" dirty="0" err="1" smtClean="0">
                <a:solidFill>
                  <a:srgbClr val="FF0000"/>
                </a:solidFill>
                <a:latin typeface="Baloo" pitchFamily="66" charset="0"/>
                <a:cs typeface="Baloo" pitchFamily="66" charset="0"/>
              </a:rPr>
              <a:t>Jebsheim</a:t>
            </a:r>
            <a:r>
              <a:rPr lang="fr-FR" sz="2400" b="1" dirty="0" smtClean="0">
                <a:solidFill>
                  <a:srgbClr val="FF0000"/>
                </a:solidFill>
                <a:latin typeface="Baloo" pitchFamily="66" charset="0"/>
                <a:cs typeface="Baloo" pitchFamily="66" charset="0"/>
              </a:rPr>
              <a:t> </a:t>
            </a:r>
          </a:p>
          <a:p>
            <a:pPr algn="ctr"/>
            <a:r>
              <a:rPr lang="fr-FR" sz="2400" b="1" dirty="0" smtClean="0">
                <a:solidFill>
                  <a:srgbClr val="FF0000"/>
                </a:solidFill>
                <a:latin typeface="Baloo" pitchFamily="66" charset="0"/>
                <a:cs typeface="Baloo" pitchFamily="66" charset="0"/>
              </a:rPr>
              <a:t> La Samaritaine </a:t>
            </a:r>
          </a:p>
          <a:p>
            <a:pPr algn="ctr"/>
            <a:r>
              <a:rPr lang="fr-FR" sz="2400" b="1" dirty="0" smtClean="0">
                <a:solidFill>
                  <a:srgbClr val="FF0000"/>
                </a:solidFill>
                <a:latin typeface="Baloo" pitchFamily="66" charset="0"/>
                <a:cs typeface="Baloo" pitchFamily="66" charset="0"/>
              </a:rPr>
              <a:t>(1586)</a:t>
            </a:r>
            <a:endParaRPr lang="fr-FR" sz="2400" b="1" dirty="0">
              <a:solidFill>
                <a:srgbClr val="FF0000"/>
              </a:solidFill>
              <a:latin typeface="Baloo" pitchFamily="66" charset="0"/>
              <a:cs typeface="Baloo" pitchFamily="66" charset="0"/>
            </a:endParaRPr>
          </a:p>
        </p:txBody>
      </p:sp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La Haute Chapelle à Saint Quiri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692000" y="0"/>
            <a:ext cx="5143500" cy="6858000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5868144" y="1844824"/>
            <a:ext cx="2714205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fr-FR" sz="2400" b="1" dirty="0" smtClean="0">
                <a:solidFill>
                  <a:srgbClr val="FF0000"/>
                </a:solidFill>
                <a:latin typeface="Baloo" pitchFamily="66" charset="0"/>
                <a:cs typeface="Baloo" pitchFamily="66" charset="0"/>
              </a:rPr>
              <a:t>Saint </a:t>
            </a:r>
            <a:r>
              <a:rPr lang="fr-FR" sz="2400" b="1" dirty="0" err="1" smtClean="0">
                <a:solidFill>
                  <a:srgbClr val="FF0000"/>
                </a:solidFill>
                <a:latin typeface="Baloo" pitchFamily="66" charset="0"/>
                <a:cs typeface="Baloo" pitchFamily="66" charset="0"/>
              </a:rPr>
              <a:t>Quirin</a:t>
            </a:r>
            <a:r>
              <a:rPr lang="fr-FR" sz="2400" b="1" dirty="0" smtClean="0">
                <a:solidFill>
                  <a:srgbClr val="FF0000"/>
                </a:solidFill>
                <a:latin typeface="Baloo" pitchFamily="66" charset="0"/>
                <a:cs typeface="Baloo" pitchFamily="66" charset="0"/>
              </a:rPr>
              <a:t> </a:t>
            </a:r>
          </a:p>
          <a:p>
            <a:pPr algn="ctr"/>
            <a:r>
              <a:rPr lang="fr-FR" sz="2400" b="1" dirty="0" smtClean="0">
                <a:solidFill>
                  <a:srgbClr val="FF0000"/>
                </a:solidFill>
                <a:latin typeface="Baloo" pitchFamily="66" charset="0"/>
                <a:cs typeface="Baloo" pitchFamily="66" charset="0"/>
              </a:rPr>
              <a:t>La Haute Chapelle </a:t>
            </a:r>
            <a:endParaRPr lang="fr-FR" sz="2400" b="1" dirty="0">
              <a:solidFill>
                <a:srgbClr val="FF0000"/>
              </a:solidFill>
              <a:latin typeface="Baloo" pitchFamily="66" charset="0"/>
              <a:cs typeface="Baloo" pitchFamily="66" charset="0"/>
            </a:endParaRPr>
          </a:p>
        </p:txBody>
      </p:sp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6228184" y="404664"/>
            <a:ext cx="2714205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fr-FR" sz="2400" b="1" dirty="0" smtClean="0">
                <a:latin typeface="Baloo" pitchFamily="66" charset="0"/>
                <a:cs typeface="Baloo" pitchFamily="66" charset="0"/>
              </a:rPr>
              <a:t>Saint </a:t>
            </a:r>
            <a:r>
              <a:rPr lang="fr-FR" sz="2400" b="1" dirty="0" err="1" smtClean="0">
                <a:latin typeface="Baloo" pitchFamily="66" charset="0"/>
                <a:cs typeface="Baloo" pitchFamily="66" charset="0"/>
              </a:rPr>
              <a:t>Quirin</a:t>
            </a:r>
            <a:r>
              <a:rPr lang="fr-FR" sz="2400" b="1" dirty="0" smtClean="0">
                <a:latin typeface="Baloo" pitchFamily="66" charset="0"/>
                <a:cs typeface="Baloo" pitchFamily="66" charset="0"/>
              </a:rPr>
              <a:t> </a:t>
            </a:r>
          </a:p>
          <a:p>
            <a:pPr algn="ctr"/>
            <a:r>
              <a:rPr lang="fr-FR" sz="2400" b="1" dirty="0" smtClean="0">
                <a:latin typeface="Baloo" pitchFamily="66" charset="0"/>
                <a:cs typeface="Baloo" pitchFamily="66" charset="0"/>
              </a:rPr>
              <a:t>La Haute Chapelle </a:t>
            </a:r>
            <a:endParaRPr lang="fr-FR" sz="2400" b="1" dirty="0">
              <a:latin typeface="Baloo" pitchFamily="66" charset="0"/>
              <a:cs typeface="Baloo" pitchFamily="66" charset="0"/>
            </a:endParaRPr>
          </a:p>
        </p:txBody>
      </p:sp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La Haute Chapelle à Saint Quirin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296000" y="0"/>
            <a:ext cx="5143500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6156176" y="2916000"/>
            <a:ext cx="2714205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fr-FR" sz="2400" b="1" dirty="0" smtClean="0">
                <a:solidFill>
                  <a:srgbClr val="FF0000"/>
                </a:solidFill>
                <a:latin typeface="Baloo" pitchFamily="66" charset="0"/>
                <a:cs typeface="Baloo" pitchFamily="66" charset="0"/>
              </a:rPr>
              <a:t>Saint </a:t>
            </a:r>
            <a:r>
              <a:rPr lang="fr-FR" sz="2400" b="1" dirty="0" err="1" smtClean="0">
                <a:solidFill>
                  <a:srgbClr val="FF0000"/>
                </a:solidFill>
                <a:latin typeface="Baloo" pitchFamily="66" charset="0"/>
                <a:cs typeface="Baloo" pitchFamily="66" charset="0"/>
              </a:rPr>
              <a:t>Quirin</a:t>
            </a:r>
            <a:r>
              <a:rPr lang="fr-FR" sz="2400" b="1" dirty="0" smtClean="0">
                <a:solidFill>
                  <a:srgbClr val="FF0000"/>
                </a:solidFill>
                <a:latin typeface="Baloo" pitchFamily="66" charset="0"/>
                <a:cs typeface="Baloo" pitchFamily="66" charset="0"/>
              </a:rPr>
              <a:t> </a:t>
            </a:r>
          </a:p>
          <a:p>
            <a:pPr algn="ctr"/>
            <a:r>
              <a:rPr lang="fr-FR" sz="2400" b="1" dirty="0" smtClean="0">
                <a:solidFill>
                  <a:srgbClr val="FF0000"/>
                </a:solidFill>
                <a:latin typeface="Baloo" pitchFamily="66" charset="0"/>
                <a:cs typeface="Baloo" pitchFamily="66" charset="0"/>
              </a:rPr>
              <a:t>La Haute Chapelle </a:t>
            </a:r>
            <a:endParaRPr lang="fr-FR" sz="2400" b="1" dirty="0">
              <a:solidFill>
                <a:srgbClr val="FF0000"/>
              </a:solidFill>
              <a:latin typeface="Baloo" pitchFamily="66" charset="0"/>
              <a:cs typeface="Baloo" pitchFamily="66" charset="0"/>
            </a:endParaRPr>
          </a:p>
        </p:txBody>
      </p:sp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Pâques - Eglise de Schweighouse-sur-Moder (Schweighüse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5518547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5328000" y="2160000"/>
            <a:ext cx="3736920" cy="193899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fr-FR" sz="2400" b="1" dirty="0" smtClean="0">
                <a:solidFill>
                  <a:srgbClr val="FF0000"/>
                </a:solidFill>
                <a:latin typeface="Baloo" pitchFamily="66" charset="0"/>
                <a:cs typeface="Baloo" pitchFamily="66" charset="0"/>
              </a:rPr>
              <a:t>Pâques </a:t>
            </a:r>
          </a:p>
          <a:p>
            <a:pPr algn="ctr"/>
            <a:r>
              <a:rPr lang="fr-FR" sz="2400" b="1" dirty="0" smtClean="0">
                <a:solidFill>
                  <a:srgbClr val="FF0000"/>
                </a:solidFill>
                <a:latin typeface="Baloo" pitchFamily="66" charset="0"/>
                <a:cs typeface="Baloo" pitchFamily="66" charset="0"/>
              </a:rPr>
              <a:t>Eglise de </a:t>
            </a:r>
          </a:p>
          <a:p>
            <a:pPr algn="ctr"/>
            <a:r>
              <a:rPr lang="fr-FR" sz="2400" b="1" dirty="0" smtClean="0">
                <a:solidFill>
                  <a:srgbClr val="FF0000"/>
                </a:solidFill>
                <a:latin typeface="Baloo" pitchFamily="66" charset="0"/>
                <a:cs typeface="Baloo" pitchFamily="66" charset="0"/>
              </a:rPr>
              <a:t>Schweighouse-sur-Moder</a:t>
            </a:r>
          </a:p>
          <a:p>
            <a:pPr algn="ctr"/>
            <a:r>
              <a:rPr lang="fr-FR" sz="2400" b="1" dirty="0" smtClean="0">
                <a:solidFill>
                  <a:srgbClr val="FF0000"/>
                </a:solidFill>
                <a:latin typeface="Baloo" pitchFamily="66" charset="0"/>
                <a:cs typeface="Baloo" pitchFamily="66" charset="0"/>
              </a:rPr>
              <a:t> </a:t>
            </a:r>
            <a:endParaRPr lang="fr-FR" sz="2400" b="1" dirty="0" smtClean="0">
              <a:solidFill>
                <a:srgbClr val="FF0000"/>
              </a:solidFill>
              <a:latin typeface="Baloo" pitchFamily="66" charset="0"/>
              <a:cs typeface="Baloo" pitchFamily="66" charset="0"/>
            </a:endParaRPr>
          </a:p>
          <a:p>
            <a:pPr algn="ctr"/>
            <a:r>
              <a:rPr lang="fr-FR" sz="2400" b="1" dirty="0" smtClean="0">
                <a:solidFill>
                  <a:srgbClr val="FF0000"/>
                </a:solidFill>
                <a:latin typeface="Baloo" pitchFamily="66" charset="0"/>
                <a:cs typeface="Baloo" pitchFamily="66" charset="0"/>
              </a:rPr>
              <a:t> </a:t>
            </a:r>
            <a:endParaRPr lang="fr-FR" sz="2400" b="1" dirty="0">
              <a:solidFill>
                <a:srgbClr val="FF0000"/>
              </a:solidFill>
              <a:latin typeface="Baloo" pitchFamily="66" charset="0"/>
              <a:cs typeface="Baloo" pitchFamily="66" charset="0"/>
            </a:endParaRPr>
          </a:p>
        </p:txBody>
      </p:sp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Pentecôte - Eglise de Lembach (Vosges-du-Nord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5063133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5835282" y="1844824"/>
            <a:ext cx="2779928" cy="120032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fr-FR" sz="2400" b="1" dirty="0" smtClean="0">
                <a:solidFill>
                  <a:srgbClr val="FF0000"/>
                </a:solidFill>
                <a:latin typeface="Baloo" pitchFamily="66" charset="0"/>
                <a:cs typeface="Baloo" pitchFamily="66" charset="0"/>
              </a:rPr>
              <a:t>Pentecôte  </a:t>
            </a:r>
          </a:p>
          <a:p>
            <a:pPr algn="ctr"/>
            <a:r>
              <a:rPr lang="fr-FR" sz="2400" b="1" dirty="0" smtClean="0">
                <a:solidFill>
                  <a:srgbClr val="FF0000"/>
                </a:solidFill>
                <a:latin typeface="Baloo" pitchFamily="66" charset="0"/>
                <a:cs typeface="Baloo" pitchFamily="66" charset="0"/>
              </a:rPr>
              <a:t>Eglise de </a:t>
            </a:r>
            <a:r>
              <a:rPr lang="fr-FR" sz="2400" b="1" dirty="0" err="1" smtClean="0">
                <a:solidFill>
                  <a:srgbClr val="FF0000"/>
                </a:solidFill>
                <a:latin typeface="Baloo" pitchFamily="66" charset="0"/>
                <a:cs typeface="Baloo" pitchFamily="66" charset="0"/>
              </a:rPr>
              <a:t>Lembach</a:t>
            </a:r>
            <a:r>
              <a:rPr lang="fr-FR" sz="2400" b="1" dirty="0" smtClean="0">
                <a:solidFill>
                  <a:srgbClr val="FF0000"/>
                </a:solidFill>
                <a:latin typeface="Baloo" pitchFamily="66" charset="0"/>
                <a:cs typeface="Baloo" pitchFamily="66" charset="0"/>
              </a:rPr>
              <a:t> </a:t>
            </a:r>
          </a:p>
          <a:p>
            <a:pPr algn="ctr"/>
            <a:r>
              <a:rPr lang="fr-FR" sz="2400" b="1" dirty="0" smtClean="0">
                <a:solidFill>
                  <a:srgbClr val="FF0000"/>
                </a:solidFill>
                <a:latin typeface="Baloo" pitchFamily="66" charset="0"/>
                <a:cs typeface="Baloo" pitchFamily="66" charset="0"/>
              </a:rPr>
              <a:t>(Vosges-du-Nord) </a:t>
            </a:r>
          </a:p>
        </p:txBody>
      </p:sp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Pentecôte - Eglise d'Oermingen (Alsace-Bossue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5134570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5770360" y="2124000"/>
            <a:ext cx="2909771" cy="156966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fr-FR" sz="2400" b="1" dirty="0" smtClean="0">
                <a:solidFill>
                  <a:srgbClr val="FF0000"/>
                </a:solidFill>
                <a:latin typeface="Baloo" pitchFamily="66" charset="0"/>
                <a:cs typeface="Baloo" pitchFamily="66" charset="0"/>
              </a:rPr>
              <a:t>Pentecôte </a:t>
            </a:r>
          </a:p>
          <a:p>
            <a:pPr algn="ctr"/>
            <a:r>
              <a:rPr lang="fr-FR" sz="2400" b="1" dirty="0" smtClean="0">
                <a:solidFill>
                  <a:srgbClr val="FF0000"/>
                </a:solidFill>
                <a:latin typeface="Baloo" pitchFamily="66" charset="0"/>
                <a:cs typeface="Baloo" pitchFamily="66" charset="0"/>
              </a:rPr>
              <a:t>Eglise d'</a:t>
            </a:r>
            <a:r>
              <a:rPr lang="fr-FR" sz="2400" b="1" dirty="0" err="1" smtClean="0">
                <a:solidFill>
                  <a:srgbClr val="FF0000"/>
                </a:solidFill>
                <a:latin typeface="Baloo" pitchFamily="66" charset="0"/>
                <a:cs typeface="Baloo" pitchFamily="66" charset="0"/>
              </a:rPr>
              <a:t>Oermingen</a:t>
            </a:r>
            <a:r>
              <a:rPr lang="fr-FR" sz="2400" b="1" dirty="0" smtClean="0">
                <a:solidFill>
                  <a:srgbClr val="FF0000"/>
                </a:solidFill>
                <a:latin typeface="Baloo" pitchFamily="66" charset="0"/>
                <a:cs typeface="Baloo" pitchFamily="66" charset="0"/>
              </a:rPr>
              <a:t> </a:t>
            </a:r>
          </a:p>
          <a:p>
            <a:pPr algn="ctr"/>
            <a:r>
              <a:rPr lang="fr-FR" sz="2400" b="1" dirty="0" smtClean="0">
                <a:solidFill>
                  <a:srgbClr val="FF0000"/>
                </a:solidFill>
                <a:latin typeface="Baloo" pitchFamily="66" charset="0"/>
                <a:cs typeface="Baloo" pitchFamily="66" charset="0"/>
              </a:rPr>
              <a:t>(Alsace-Bossue) </a:t>
            </a:r>
          </a:p>
          <a:p>
            <a:pPr algn="ctr"/>
            <a:endParaRPr lang="fr-FR" sz="2400" b="1" dirty="0">
              <a:solidFill>
                <a:srgbClr val="FF0000"/>
              </a:solidFill>
              <a:latin typeface="Baloo" pitchFamily="66" charset="0"/>
              <a:cs typeface="Baloo" pitchFamily="66" charset="0"/>
            </a:endParaRPr>
          </a:p>
        </p:txBody>
      </p:sp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Pentecôte (Pfìngsta) - Eglise de Schweighouse-sur-Moder (Schweighüse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5786437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5326328" y="1844824"/>
            <a:ext cx="3797835" cy="120032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fr-FR" sz="2400" b="1" dirty="0" smtClean="0">
                <a:solidFill>
                  <a:srgbClr val="FF0000"/>
                </a:solidFill>
                <a:latin typeface="Baloo" pitchFamily="66" charset="0"/>
                <a:cs typeface="Baloo" pitchFamily="66" charset="0"/>
              </a:rPr>
              <a:t>Pentecôte  (</a:t>
            </a:r>
            <a:r>
              <a:rPr lang="fr-FR" sz="2400" b="1" dirty="0" err="1" smtClean="0">
                <a:solidFill>
                  <a:srgbClr val="FF0000"/>
                </a:solidFill>
                <a:latin typeface="Baloo" pitchFamily="66" charset="0"/>
                <a:cs typeface="Baloo" pitchFamily="66" charset="0"/>
              </a:rPr>
              <a:t>Pfìngsta</a:t>
            </a:r>
            <a:r>
              <a:rPr lang="fr-FR" sz="2400" b="1" dirty="0" smtClean="0">
                <a:solidFill>
                  <a:srgbClr val="FF0000"/>
                </a:solidFill>
                <a:latin typeface="Baloo" pitchFamily="66" charset="0"/>
                <a:cs typeface="Baloo" pitchFamily="66" charset="0"/>
              </a:rPr>
              <a:t>) </a:t>
            </a:r>
          </a:p>
          <a:p>
            <a:pPr algn="ctr"/>
            <a:r>
              <a:rPr lang="fr-FR" sz="2400" b="1" dirty="0" smtClean="0">
                <a:solidFill>
                  <a:srgbClr val="FF0000"/>
                </a:solidFill>
                <a:latin typeface="Baloo" pitchFamily="66" charset="0"/>
                <a:cs typeface="Baloo" pitchFamily="66" charset="0"/>
              </a:rPr>
              <a:t> Eglise de </a:t>
            </a:r>
          </a:p>
          <a:p>
            <a:pPr algn="ctr"/>
            <a:r>
              <a:rPr lang="fr-FR" sz="2400" b="1" dirty="0" smtClean="0">
                <a:solidFill>
                  <a:srgbClr val="FF0000"/>
                </a:solidFill>
                <a:latin typeface="Baloo" pitchFamily="66" charset="0"/>
                <a:cs typeface="Baloo" pitchFamily="66" charset="0"/>
              </a:rPr>
              <a:t>Schweighouse-sur-Moder </a:t>
            </a:r>
          </a:p>
        </p:txBody>
      </p:sp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7000" b="-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7380000" y="116632"/>
            <a:ext cx="1749197" cy="193899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/>
            <a:r>
              <a:rPr lang="fr-FR" sz="2400" b="1" dirty="0" smtClean="0">
                <a:solidFill>
                  <a:srgbClr val="FF0000"/>
                </a:solidFill>
                <a:latin typeface="Baloo" pitchFamily="66" charset="0"/>
                <a:cs typeface="Baloo" pitchFamily="66" charset="0"/>
              </a:rPr>
              <a:t>Saint</a:t>
            </a:r>
          </a:p>
          <a:p>
            <a:pPr algn="r"/>
            <a:r>
              <a:rPr lang="fr-FR" sz="2400" b="1" dirty="0" smtClean="0">
                <a:solidFill>
                  <a:srgbClr val="FF0000"/>
                </a:solidFill>
                <a:latin typeface="Baloo" pitchFamily="66" charset="0"/>
                <a:cs typeface="Baloo" pitchFamily="66" charset="0"/>
              </a:rPr>
              <a:t>Dominique </a:t>
            </a:r>
          </a:p>
          <a:p>
            <a:pPr algn="r"/>
            <a:r>
              <a:rPr lang="fr-FR" sz="2400" b="1" dirty="0" smtClean="0">
                <a:solidFill>
                  <a:srgbClr val="FF0000"/>
                </a:solidFill>
                <a:latin typeface="Baloo" pitchFamily="66" charset="0"/>
                <a:cs typeface="Baloo" pitchFamily="66" charset="0"/>
              </a:rPr>
              <a:t>Eglise </a:t>
            </a:r>
          </a:p>
          <a:p>
            <a:pPr algn="r"/>
            <a:r>
              <a:rPr lang="fr-FR" sz="2400" b="1" dirty="0" smtClean="0">
                <a:solidFill>
                  <a:srgbClr val="FF0000"/>
                </a:solidFill>
                <a:latin typeface="Baloo" pitchFamily="66" charset="0"/>
                <a:cs typeface="Baloo" pitchFamily="66" charset="0"/>
              </a:rPr>
              <a:t> de </a:t>
            </a:r>
          </a:p>
          <a:p>
            <a:pPr algn="r"/>
            <a:r>
              <a:rPr lang="fr-FR" sz="2400" b="1" dirty="0" err="1" smtClean="0">
                <a:solidFill>
                  <a:srgbClr val="FF0000"/>
                </a:solidFill>
                <a:latin typeface="Baloo" pitchFamily="66" charset="0"/>
                <a:cs typeface="Baloo" pitchFamily="66" charset="0"/>
              </a:rPr>
              <a:t>Sewen</a:t>
            </a:r>
            <a:endParaRPr lang="fr-FR" sz="2400" b="1" dirty="0">
              <a:solidFill>
                <a:srgbClr val="FF0000"/>
              </a:solidFill>
              <a:latin typeface="Baloo" pitchFamily="66" charset="0"/>
              <a:cs typeface="Baloo" pitchFamily="66" charset="0"/>
            </a:endParaRPr>
          </a:p>
        </p:txBody>
      </p:sp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Sainte-Cécile - Chapelle d'Altenheim (Arrière-Kochersberg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5482828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5688000" y="1844824"/>
            <a:ext cx="3230372" cy="120032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fr-FR" sz="2400" b="1" dirty="0" smtClean="0">
                <a:solidFill>
                  <a:srgbClr val="FF0000"/>
                </a:solidFill>
                <a:latin typeface="Baloo" pitchFamily="66" charset="0"/>
                <a:cs typeface="Baloo" pitchFamily="66" charset="0"/>
              </a:rPr>
              <a:t>Sainte-Cécile  </a:t>
            </a:r>
          </a:p>
          <a:p>
            <a:pPr algn="ctr"/>
            <a:r>
              <a:rPr lang="fr-FR" sz="2400" b="1" dirty="0" smtClean="0">
                <a:solidFill>
                  <a:srgbClr val="FF0000"/>
                </a:solidFill>
                <a:latin typeface="Baloo" pitchFamily="66" charset="0"/>
                <a:cs typeface="Baloo" pitchFamily="66" charset="0"/>
              </a:rPr>
              <a:t>Chapelle d'</a:t>
            </a:r>
            <a:r>
              <a:rPr lang="fr-FR" sz="2400" b="1" dirty="0" err="1" smtClean="0">
                <a:solidFill>
                  <a:srgbClr val="FF0000"/>
                </a:solidFill>
                <a:latin typeface="Baloo" pitchFamily="66" charset="0"/>
                <a:cs typeface="Baloo" pitchFamily="66" charset="0"/>
              </a:rPr>
              <a:t>Altenheim</a:t>
            </a:r>
            <a:r>
              <a:rPr lang="fr-FR" sz="2400" b="1" dirty="0" smtClean="0">
                <a:solidFill>
                  <a:srgbClr val="FF0000"/>
                </a:solidFill>
                <a:latin typeface="Baloo" pitchFamily="66" charset="0"/>
                <a:cs typeface="Baloo" pitchFamily="66" charset="0"/>
              </a:rPr>
              <a:t> </a:t>
            </a:r>
          </a:p>
          <a:p>
            <a:pPr algn="ctr"/>
            <a:r>
              <a:rPr lang="fr-FR" sz="2400" b="1" dirty="0" smtClean="0">
                <a:solidFill>
                  <a:srgbClr val="FF0000"/>
                </a:solidFill>
                <a:latin typeface="Baloo" pitchFamily="66" charset="0"/>
                <a:cs typeface="Baloo" pitchFamily="66" charset="0"/>
              </a:rPr>
              <a:t>(</a:t>
            </a:r>
            <a:r>
              <a:rPr lang="fr-FR" sz="2400" b="1" dirty="0" err="1" smtClean="0">
                <a:solidFill>
                  <a:srgbClr val="FF0000"/>
                </a:solidFill>
                <a:latin typeface="Baloo" pitchFamily="66" charset="0"/>
                <a:cs typeface="Baloo" pitchFamily="66" charset="0"/>
              </a:rPr>
              <a:t>Kochersberg</a:t>
            </a:r>
            <a:r>
              <a:rPr lang="fr-FR" sz="2400" b="1" dirty="0" smtClean="0">
                <a:solidFill>
                  <a:srgbClr val="FF0000"/>
                </a:solidFill>
                <a:latin typeface="Baloo" pitchFamily="66" charset="0"/>
                <a:cs typeface="Baloo" pitchFamily="66" charset="0"/>
              </a:rPr>
              <a:t>)</a:t>
            </a:r>
            <a:endParaRPr lang="fr-FR" sz="2400" b="1" dirty="0">
              <a:solidFill>
                <a:srgbClr val="FF0000"/>
              </a:solidFill>
              <a:latin typeface="Baloo" pitchFamily="66" charset="0"/>
              <a:cs typeface="Baloo" pitchFamily="66" charset="0"/>
            </a:endParaRPr>
          </a:p>
        </p:txBody>
      </p:sp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Saint-Edouard - Eglise de Lalaye (Lèlâ) (Val-de-Villé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6518672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6624000" y="2628000"/>
            <a:ext cx="2438488" cy="120032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fr-FR" sz="2400" b="1" dirty="0" smtClean="0">
                <a:solidFill>
                  <a:srgbClr val="FF0000"/>
                </a:solidFill>
                <a:latin typeface="Baloo" pitchFamily="66" charset="0"/>
                <a:cs typeface="Baloo" pitchFamily="66" charset="0"/>
              </a:rPr>
              <a:t>Saint-Edouard </a:t>
            </a:r>
          </a:p>
          <a:p>
            <a:pPr algn="ctr"/>
            <a:r>
              <a:rPr lang="fr-FR" sz="2400" b="1" dirty="0" smtClean="0">
                <a:solidFill>
                  <a:srgbClr val="FF0000"/>
                </a:solidFill>
                <a:latin typeface="Baloo" pitchFamily="66" charset="0"/>
                <a:cs typeface="Baloo" pitchFamily="66" charset="0"/>
              </a:rPr>
              <a:t>Eglise de </a:t>
            </a:r>
            <a:r>
              <a:rPr lang="fr-FR" sz="2400" b="1" dirty="0" err="1" smtClean="0">
                <a:solidFill>
                  <a:srgbClr val="FF0000"/>
                </a:solidFill>
                <a:latin typeface="Baloo" pitchFamily="66" charset="0"/>
                <a:cs typeface="Baloo" pitchFamily="66" charset="0"/>
              </a:rPr>
              <a:t>Lalaye</a:t>
            </a:r>
            <a:r>
              <a:rPr lang="fr-FR" sz="2400" b="1" dirty="0" smtClean="0">
                <a:solidFill>
                  <a:srgbClr val="FF0000"/>
                </a:solidFill>
                <a:latin typeface="Baloo" pitchFamily="66" charset="0"/>
                <a:cs typeface="Baloo" pitchFamily="66" charset="0"/>
              </a:rPr>
              <a:t> </a:t>
            </a:r>
          </a:p>
          <a:p>
            <a:pPr algn="ctr"/>
            <a:r>
              <a:rPr lang="fr-FR" sz="2400" b="1" dirty="0" smtClean="0">
                <a:solidFill>
                  <a:srgbClr val="FF0000"/>
                </a:solidFill>
                <a:latin typeface="Baloo" pitchFamily="66" charset="0"/>
                <a:cs typeface="Baloo" pitchFamily="66" charset="0"/>
              </a:rPr>
              <a:t>(</a:t>
            </a:r>
            <a:r>
              <a:rPr lang="fr-FR" sz="2400" b="1" dirty="0" smtClean="0">
                <a:solidFill>
                  <a:srgbClr val="FF0000"/>
                </a:solidFill>
                <a:latin typeface="Baloo" pitchFamily="66" charset="0"/>
                <a:cs typeface="Baloo" pitchFamily="66" charset="0"/>
              </a:rPr>
              <a:t>Val-de-Villé)</a:t>
            </a:r>
            <a:endParaRPr lang="fr-FR" sz="2400" b="1" dirty="0">
              <a:solidFill>
                <a:srgbClr val="FF0000"/>
              </a:solidFill>
              <a:latin typeface="Baloo" pitchFamily="66" charset="0"/>
              <a:cs typeface="Baloo" pitchFamily="66" charset="0"/>
            </a:endParaRPr>
          </a:p>
        </p:txBody>
      </p:sp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000" b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6156000" y="260648"/>
            <a:ext cx="2775119" cy="1200329"/>
          </a:xfrm>
          <a:prstGeom prst="rect">
            <a:avLst/>
          </a:prstGeom>
          <a:solidFill>
            <a:schemeClr val="accent1">
              <a:alpha val="43000"/>
            </a:schemeClr>
          </a:solidFill>
        </p:spPr>
        <p:txBody>
          <a:bodyPr wrap="none">
            <a:spAutoFit/>
          </a:bodyPr>
          <a:lstStyle/>
          <a:p>
            <a:pPr algn="ctr"/>
            <a:r>
              <a:rPr lang="fr-FR" sz="2400" b="1" dirty="0" smtClean="0">
                <a:solidFill>
                  <a:schemeClr val="bg1"/>
                </a:solidFill>
                <a:latin typeface="Baloo" pitchFamily="66" charset="0"/>
                <a:cs typeface="Baloo" pitchFamily="66" charset="0"/>
              </a:rPr>
              <a:t>Sainte-Marguerite </a:t>
            </a:r>
          </a:p>
          <a:p>
            <a:pPr algn="ctr"/>
            <a:r>
              <a:rPr lang="fr-FR" sz="2400" b="1" dirty="0" err="1" smtClean="0">
                <a:solidFill>
                  <a:schemeClr val="bg1"/>
                </a:solidFill>
                <a:latin typeface="Baloo" pitchFamily="66" charset="0"/>
                <a:cs typeface="Baloo" pitchFamily="66" charset="0"/>
              </a:rPr>
              <a:t>Gommersdorf</a:t>
            </a:r>
            <a:r>
              <a:rPr lang="fr-FR" sz="2400" b="1" dirty="0" smtClean="0">
                <a:solidFill>
                  <a:schemeClr val="bg1"/>
                </a:solidFill>
                <a:latin typeface="Baloo" pitchFamily="66" charset="0"/>
                <a:cs typeface="Baloo" pitchFamily="66" charset="0"/>
              </a:rPr>
              <a:t> </a:t>
            </a:r>
          </a:p>
          <a:p>
            <a:pPr algn="ctr"/>
            <a:r>
              <a:rPr lang="fr-FR" sz="2400" b="1" dirty="0" smtClean="0">
                <a:solidFill>
                  <a:schemeClr val="bg1"/>
                </a:solidFill>
                <a:latin typeface="Baloo" pitchFamily="66" charset="0"/>
                <a:cs typeface="Baloo" pitchFamily="66" charset="0"/>
              </a:rPr>
              <a:t>(Sundgau)  </a:t>
            </a:r>
            <a:endParaRPr lang="fr-FR" sz="2400" b="1" dirty="0">
              <a:solidFill>
                <a:schemeClr val="bg1"/>
              </a:solidFill>
              <a:latin typeface="Baloo" pitchFamily="66" charset="0"/>
              <a:cs typeface="Baloo" pitchFamily="66" charset="0"/>
            </a:endParaRPr>
          </a:p>
        </p:txBody>
      </p:sp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Sainte-Rose-de-Lima - Schleithal (Outre-Forêt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484000" y="0"/>
            <a:ext cx="2992500" cy="6840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5628495" y="2556000"/>
            <a:ext cx="3193502" cy="120032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fr-FR" sz="2400" b="1" dirty="0" smtClean="0">
                <a:solidFill>
                  <a:srgbClr val="FF0000"/>
                </a:solidFill>
                <a:latin typeface="Baloo" pitchFamily="66" charset="0"/>
                <a:cs typeface="Baloo" pitchFamily="66" charset="0"/>
              </a:rPr>
              <a:t>Sainte-Rose-de-Lima  </a:t>
            </a:r>
          </a:p>
          <a:p>
            <a:pPr algn="ctr"/>
            <a:r>
              <a:rPr lang="fr-FR" sz="2400" b="1" dirty="0" err="1" smtClean="0">
                <a:solidFill>
                  <a:srgbClr val="FF0000"/>
                </a:solidFill>
                <a:latin typeface="Baloo" pitchFamily="66" charset="0"/>
                <a:cs typeface="Baloo" pitchFamily="66" charset="0"/>
              </a:rPr>
              <a:t>Schleithal</a:t>
            </a:r>
            <a:r>
              <a:rPr lang="fr-FR" sz="2400" b="1" dirty="0" smtClean="0">
                <a:solidFill>
                  <a:srgbClr val="FF0000"/>
                </a:solidFill>
                <a:latin typeface="Baloo" pitchFamily="66" charset="0"/>
                <a:cs typeface="Baloo" pitchFamily="66" charset="0"/>
              </a:rPr>
              <a:t> </a:t>
            </a:r>
          </a:p>
          <a:p>
            <a:pPr algn="ctr"/>
            <a:r>
              <a:rPr lang="fr-FR" sz="2400" b="1" dirty="0" smtClean="0">
                <a:solidFill>
                  <a:srgbClr val="FF0000"/>
                </a:solidFill>
                <a:latin typeface="Baloo" pitchFamily="66" charset="0"/>
                <a:cs typeface="Baloo" pitchFamily="66" charset="0"/>
              </a:rPr>
              <a:t>(Outre-Forêt)</a:t>
            </a:r>
            <a:endParaRPr lang="fr-FR" sz="2400" b="1" dirty="0">
              <a:solidFill>
                <a:srgbClr val="FF0000"/>
              </a:solidFill>
              <a:latin typeface="Baloo" pitchFamily="66" charset="0"/>
              <a:cs typeface="Baloo" pitchFamily="66" charset="0"/>
            </a:endParaRPr>
          </a:p>
        </p:txBody>
      </p:sp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Sainte-Sophie - Eglise de Mommenheim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7804547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6984000" y="648000"/>
            <a:ext cx="2182008" cy="120032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fr-FR" sz="2400" b="1" dirty="0" smtClean="0">
                <a:solidFill>
                  <a:srgbClr val="FF0000"/>
                </a:solidFill>
                <a:latin typeface="Baloo" pitchFamily="66" charset="0"/>
                <a:cs typeface="Baloo" pitchFamily="66" charset="0"/>
              </a:rPr>
              <a:t>Sainte-Sophie </a:t>
            </a:r>
          </a:p>
          <a:p>
            <a:pPr algn="ctr"/>
            <a:r>
              <a:rPr lang="fr-FR" sz="2400" b="1" dirty="0" smtClean="0">
                <a:solidFill>
                  <a:srgbClr val="FF0000"/>
                </a:solidFill>
                <a:latin typeface="Baloo" pitchFamily="66" charset="0"/>
                <a:cs typeface="Baloo" pitchFamily="66" charset="0"/>
              </a:rPr>
              <a:t>Eglise de </a:t>
            </a:r>
          </a:p>
          <a:p>
            <a:pPr algn="ctr"/>
            <a:r>
              <a:rPr lang="fr-FR" sz="2400" b="1" dirty="0" err="1" smtClean="0">
                <a:solidFill>
                  <a:srgbClr val="FF0000"/>
                </a:solidFill>
                <a:latin typeface="Baloo" pitchFamily="66" charset="0"/>
                <a:cs typeface="Baloo" pitchFamily="66" charset="0"/>
              </a:rPr>
              <a:t>Mommenheim</a:t>
            </a:r>
            <a:endParaRPr lang="fr-FR" sz="2400" b="1" dirty="0">
              <a:solidFill>
                <a:srgbClr val="FF0000"/>
              </a:solidFill>
              <a:latin typeface="Baloo" pitchFamily="66" charset="0"/>
              <a:cs typeface="Baloo" pitchFamily="66" charset="0"/>
            </a:endParaRPr>
          </a:p>
        </p:txBody>
      </p:sp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Saint-Etienne - Eglise de Niederlauterbach (Unterland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252000" y="0"/>
            <a:ext cx="6916924" cy="6741368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6456891" y="1844824"/>
            <a:ext cx="2616421" cy="156966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de-DE" sz="2400" b="1" dirty="0" smtClean="0">
                <a:solidFill>
                  <a:srgbClr val="FF0000"/>
                </a:solidFill>
                <a:latin typeface="Baloo" pitchFamily="66" charset="0"/>
                <a:cs typeface="Baloo" pitchFamily="66" charset="0"/>
              </a:rPr>
              <a:t>Saint-Etienne</a:t>
            </a:r>
          </a:p>
          <a:p>
            <a:pPr algn="ctr"/>
            <a:r>
              <a:rPr lang="de-DE" sz="2400" b="1" dirty="0" err="1" smtClean="0">
                <a:solidFill>
                  <a:srgbClr val="FF0000"/>
                </a:solidFill>
                <a:latin typeface="Baloo" pitchFamily="66" charset="0"/>
                <a:cs typeface="Baloo" pitchFamily="66" charset="0"/>
              </a:rPr>
              <a:t>Eglise</a:t>
            </a:r>
            <a:r>
              <a:rPr lang="de-DE" sz="2400" b="1" dirty="0" smtClean="0">
                <a:solidFill>
                  <a:srgbClr val="FF0000"/>
                </a:solidFill>
                <a:latin typeface="Baloo" pitchFamily="66" charset="0"/>
                <a:cs typeface="Baloo" pitchFamily="66" charset="0"/>
              </a:rPr>
              <a:t> de </a:t>
            </a:r>
          </a:p>
          <a:p>
            <a:pPr algn="ctr"/>
            <a:r>
              <a:rPr lang="de-DE" sz="2400" b="1" dirty="0" smtClean="0">
                <a:solidFill>
                  <a:srgbClr val="FF0000"/>
                </a:solidFill>
                <a:latin typeface="Baloo" pitchFamily="66" charset="0"/>
                <a:cs typeface="Baloo" pitchFamily="66" charset="0"/>
              </a:rPr>
              <a:t>Niederlauterbach</a:t>
            </a:r>
          </a:p>
          <a:p>
            <a:pPr algn="ctr"/>
            <a:r>
              <a:rPr lang="de-DE" sz="2400" b="1" dirty="0" smtClean="0">
                <a:solidFill>
                  <a:srgbClr val="FF0000"/>
                </a:solidFill>
                <a:latin typeface="Baloo" pitchFamily="66" charset="0"/>
                <a:cs typeface="Baloo" pitchFamily="66" charset="0"/>
              </a:rPr>
              <a:t> (Unterland)</a:t>
            </a:r>
            <a:endParaRPr lang="fr-FR" sz="2400" b="1" dirty="0">
              <a:solidFill>
                <a:srgbClr val="FF0000"/>
              </a:solidFill>
              <a:latin typeface="Baloo" pitchFamily="66" charset="0"/>
              <a:cs typeface="Baloo" pitchFamily="66" charset="0"/>
            </a:endParaRPr>
          </a:p>
        </p:txBody>
      </p:sp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Saint-Georges - Mulhouse, Musée des Beaux-Arts (XVeS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6000" y="0"/>
            <a:ext cx="5143500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6143860" y="1844824"/>
            <a:ext cx="2162772" cy="193899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fr-FR" sz="2400" b="1" dirty="0" smtClean="0">
                <a:solidFill>
                  <a:srgbClr val="FF0000"/>
                </a:solidFill>
                <a:latin typeface="Baloo" pitchFamily="66" charset="0"/>
                <a:cs typeface="Baloo" pitchFamily="66" charset="0"/>
              </a:rPr>
              <a:t>Saint-Georges</a:t>
            </a:r>
          </a:p>
          <a:p>
            <a:pPr algn="ctr"/>
            <a:r>
              <a:rPr lang="fr-FR" sz="2400" b="1" dirty="0" smtClean="0">
                <a:solidFill>
                  <a:srgbClr val="FF0000"/>
                </a:solidFill>
                <a:latin typeface="Baloo" pitchFamily="66" charset="0"/>
                <a:cs typeface="Baloo" pitchFamily="66" charset="0"/>
              </a:rPr>
              <a:t> Mulhouse, </a:t>
            </a:r>
          </a:p>
          <a:p>
            <a:pPr algn="ctr"/>
            <a:r>
              <a:rPr lang="fr-FR" sz="2400" b="1" dirty="0" smtClean="0">
                <a:solidFill>
                  <a:srgbClr val="FF0000"/>
                </a:solidFill>
                <a:latin typeface="Baloo" pitchFamily="66" charset="0"/>
                <a:cs typeface="Baloo" pitchFamily="66" charset="0"/>
              </a:rPr>
              <a:t>Musée des </a:t>
            </a:r>
          </a:p>
          <a:p>
            <a:pPr algn="ctr"/>
            <a:r>
              <a:rPr lang="fr-FR" sz="2400" b="1" dirty="0" err="1" smtClean="0">
                <a:solidFill>
                  <a:srgbClr val="FF0000"/>
                </a:solidFill>
                <a:latin typeface="Baloo" pitchFamily="66" charset="0"/>
                <a:cs typeface="Baloo" pitchFamily="66" charset="0"/>
              </a:rPr>
              <a:t>Beaux-Arts</a:t>
            </a:r>
            <a:r>
              <a:rPr lang="fr-FR" sz="2400" b="1" dirty="0" smtClean="0">
                <a:solidFill>
                  <a:srgbClr val="FF0000"/>
                </a:solidFill>
                <a:latin typeface="Baloo" pitchFamily="66" charset="0"/>
                <a:cs typeface="Baloo" pitchFamily="66" charset="0"/>
              </a:rPr>
              <a:t> </a:t>
            </a:r>
          </a:p>
          <a:p>
            <a:pPr algn="ctr"/>
            <a:r>
              <a:rPr lang="fr-FR" sz="2400" b="1" dirty="0" smtClean="0">
                <a:solidFill>
                  <a:srgbClr val="FF0000"/>
                </a:solidFill>
                <a:latin typeface="Baloo" pitchFamily="66" charset="0"/>
                <a:cs typeface="Baloo" pitchFamily="66" charset="0"/>
              </a:rPr>
              <a:t>(</a:t>
            </a:r>
            <a:r>
              <a:rPr lang="fr-FR" sz="2400" b="1" dirty="0" err="1" smtClean="0">
                <a:solidFill>
                  <a:srgbClr val="FF0000"/>
                </a:solidFill>
                <a:latin typeface="Baloo" pitchFamily="66" charset="0"/>
                <a:cs typeface="Baloo" pitchFamily="66" charset="0"/>
              </a:rPr>
              <a:t>XVeS</a:t>
            </a:r>
            <a:r>
              <a:rPr lang="fr-FR" sz="2400" b="1" dirty="0" smtClean="0">
                <a:solidFill>
                  <a:srgbClr val="FF0000"/>
                </a:solidFill>
                <a:latin typeface="Baloo" pitchFamily="66" charset="0"/>
                <a:cs typeface="Baloo" pitchFamily="66" charset="0"/>
              </a:rPr>
              <a:t>)</a:t>
            </a:r>
            <a:endParaRPr lang="fr-FR" sz="2400" b="1" dirty="0">
              <a:solidFill>
                <a:srgbClr val="FF0000"/>
              </a:solidFill>
              <a:latin typeface="Baloo" pitchFamily="66" charset="0"/>
              <a:cs typeface="Baloo" pitchFamily="66" charset="0"/>
            </a:endParaRPr>
          </a:p>
        </p:txBody>
      </p:sp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Saint-Joseph (Seppi Dàg) - Eglise de Bootzheim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6884789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6984000" y="1844824"/>
            <a:ext cx="2037737" cy="120032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fr-FR" sz="2400" b="1" dirty="0" smtClean="0">
                <a:solidFill>
                  <a:srgbClr val="FF0000"/>
                </a:solidFill>
                <a:latin typeface="Baloo" pitchFamily="66" charset="0"/>
                <a:cs typeface="Baloo" pitchFamily="66" charset="0"/>
              </a:rPr>
              <a:t>Saint-Joseph </a:t>
            </a:r>
          </a:p>
          <a:p>
            <a:pPr algn="ctr"/>
            <a:r>
              <a:rPr lang="fr-FR" sz="2400" b="1" dirty="0" smtClean="0">
                <a:solidFill>
                  <a:srgbClr val="FF0000"/>
                </a:solidFill>
                <a:latin typeface="Baloo" pitchFamily="66" charset="0"/>
                <a:cs typeface="Baloo" pitchFamily="66" charset="0"/>
              </a:rPr>
              <a:t>Eglise </a:t>
            </a:r>
            <a:r>
              <a:rPr lang="fr-FR" sz="2400" b="1" dirty="0" smtClean="0">
                <a:solidFill>
                  <a:srgbClr val="FF0000"/>
                </a:solidFill>
                <a:latin typeface="Baloo" pitchFamily="66" charset="0"/>
                <a:cs typeface="Baloo" pitchFamily="66" charset="0"/>
              </a:rPr>
              <a:t>de </a:t>
            </a:r>
          </a:p>
          <a:p>
            <a:pPr algn="ctr"/>
            <a:r>
              <a:rPr lang="fr-FR" sz="2400" b="1" dirty="0" err="1" smtClean="0">
                <a:solidFill>
                  <a:srgbClr val="FF0000"/>
                </a:solidFill>
                <a:latin typeface="Baloo" pitchFamily="66" charset="0"/>
                <a:cs typeface="Baloo" pitchFamily="66" charset="0"/>
              </a:rPr>
              <a:t>Bootzheim</a:t>
            </a:r>
            <a:endParaRPr lang="fr-FR" sz="2400" b="1" dirty="0">
              <a:solidFill>
                <a:srgbClr val="FF0000"/>
              </a:solidFill>
              <a:latin typeface="Baloo" pitchFamily="66" charset="0"/>
              <a:cs typeface="Baloo" pitchFamily="66" charset="0"/>
            </a:endParaRPr>
          </a:p>
        </p:txBody>
      </p:sp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Saint-Louis - Eglise de Saverne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900000" y="0"/>
            <a:ext cx="5036344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6192000" y="1844824"/>
            <a:ext cx="2666114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fr-FR" sz="2400" b="1" dirty="0" smtClean="0">
                <a:solidFill>
                  <a:srgbClr val="FF0000"/>
                </a:solidFill>
                <a:latin typeface="Baloo" pitchFamily="66" charset="0"/>
                <a:cs typeface="Baloo" pitchFamily="66" charset="0"/>
              </a:rPr>
              <a:t>Saint-Louis </a:t>
            </a:r>
          </a:p>
          <a:p>
            <a:pPr algn="ctr"/>
            <a:r>
              <a:rPr lang="fr-FR" sz="2400" b="1" dirty="0" smtClean="0">
                <a:solidFill>
                  <a:srgbClr val="FF0000"/>
                </a:solidFill>
                <a:latin typeface="Baloo" pitchFamily="66" charset="0"/>
                <a:cs typeface="Baloo" pitchFamily="66" charset="0"/>
              </a:rPr>
              <a:t> Eglise de </a:t>
            </a:r>
            <a:r>
              <a:rPr lang="fr-FR" sz="2400" b="1" dirty="0" smtClean="0">
                <a:solidFill>
                  <a:srgbClr val="FF0000"/>
                </a:solidFill>
                <a:latin typeface="Baloo" pitchFamily="66" charset="0"/>
                <a:cs typeface="Baloo" pitchFamily="66" charset="0"/>
              </a:rPr>
              <a:t>Saverne</a:t>
            </a:r>
            <a:endParaRPr lang="fr-FR" sz="2400" b="1" dirty="0" smtClean="0">
              <a:solidFill>
                <a:srgbClr val="FF0000"/>
              </a:solidFill>
              <a:latin typeface="Baloo" pitchFamily="66" charset="0"/>
              <a:cs typeface="Baloo" pitchFamily="66" charset="0"/>
            </a:endParaRPr>
          </a:p>
        </p:txBody>
      </p:sp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Saint-Marc - Eglise de Lupstein (Lupste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5554266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5855319" y="1844824"/>
            <a:ext cx="2739853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fr-FR" sz="2400" b="1" dirty="0" err="1" smtClean="0">
                <a:solidFill>
                  <a:srgbClr val="FF0000"/>
                </a:solidFill>
                <a:latin typeface="Baloo" pitchFamily="66" charset="0"/>
                <a:cs typeface="Baloo" pitchFamily="66" charset="0"/>
              </a:rPr>
              <a:t>Saint-Marc</a:t>
            </a:r>
            <a:r>
              <a:rPr lang="fr-FR" sz="2400" b="1" dirty="0" smtClean="0">
                <a:solidFill>
                  <a:srgbClr val="FF0000"/>
                </a:solidFill>
                <a:latin typeface="Baloo" pitchFamily="66" charset="0"/>
                <a:cs typeface="Baloo" pitchFamily="66" charset="0"/>
              </a:rPr>
              <a:t>  </a:t>
            </a:r>
          </a:p>
          <a:p>
            <a:pPr algn="ctr"/>
            <a:r>
              <a:rPr lang="fr-FR" sz="2400" b="1" dirty="0" smtClean="0">
                <a:solidFill>
                  <a:srgbClr val="FF0000"/>
                </a:solidFill>
                <a:latin typeface="Baloo" pitchFamily="66" charset="0"/>
                <a:cs typeface="Baloo" pitchFamily="66" charset="0"/>
              </a:rPr>
              <a:t>Eglise de </a:t>
            </a:r>
            <a:r>
              <a:rPr lang="fr-FR" sz="2400" b="1" dirty="0" err="1" smtClean="0">
                <a:solidFill>
                  <a:srgbClr val="FF0000"/>
                </a:solidFill>
                <a:latin typeface="Baloo" pitchFamily="66" charset="0"/>
                <a:cs typeface="Baloo" pitchFamily="66" charset="0"/>
              </a:rPr>
              <a:t>Lupstein</a:t>
            </a:r>
            <a:r>
              <a:rPr lang="fr-FR" sz="2400" b="1" dirty="0" smtClean="0">
                <a:solidFill>
                  <a:srgbClr val="FF0000"/>
                </a:solidFill>
                <a:latin typeface="Baloo" pitchFamily="66" charset="0"/>
                <a:cs typeface="Baloo" pitchFamily="66" charset="0"/>
              </a:rPr>
              <a:t> </a:t>
            </a:r>
          </a:p>
        </p:txBody>
      </p:sp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4824000" y="72000"/>
            <a:ext cx="3414717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fr-FR" sz="2400" b="1" dirty="0" smtClean="0">
                <a:solidFill>
                  <a:schemeClr val="bg1"/>
                </a:solidFill>
                <a:latin typeface="Baloo" pitchFamily="66" charset="0"/>
                <a:cs typeface="Baloo" pitchFamily="66" charset="0"/>
              </a:rPr>
              <a:t>Saint-Nicolas</a:t>
            </a:r>
          </a:p>
          <a:p>
            <a:pPr algn="ctr"/>
            <a:r>
              <a:rPr lang="fr-FR" sz="2400" b="1" dirty="0" smtClean="0">
                <a:solidFill>
                  <a:schemeClr val="bg1"/>
                </a:solidFill>
                <a:latin typeface="Baloo" pitchFamily="66" charset="0"/>
                <a:cs typeface="Baloo" pitchFamily="66" charset="0"/>
              </a:rPr>
              <a:t> (</a:t>
            </a:r>
            <a:r>
              <a:rPr lang="fr-FR" sz="2400" b="1" dirty="0" err="1" smtClean="0">
                <a:solidFill>
                  <a:schemeClr val="bg1"/>
                </a:solidFill>
                <a:latin typeface="Baloo" pitchFamily="66" charset="0"/>
                <a:cs typeface="Baloo" pitchFamily="66" charset="0"/>
              </a:rPr>
              <a:t>Ergersheim</a:t>
            </a:r>
            <a:r>
              <a:rPr lang="fr-FR" sz="2400" b="1" dirty="0" smtClean="0">
                <a:solidFill>
                  <a:schemeClr val="bg1"/>
                </a:solidFill>
                <a:latin typeface="Baloo" pitchFamily="66" charset="0"/>
                <a:cs typeface="Baloo" pitchFamily="66" charset="0"/>
              </a:rPr>
              <a:t>-</a:t>
            </a:r>
            <a:r>
              <a:rPr lang="fr-FR" sz="2400" b="1" dirty="0" err="1" smtClean="0">
                <a:solidFill>
                  <a:schemeClr val="bg1"/>
                </a:solidFill>
                <a:latin typeface="Baloo" pitchFamily="66" charset="0"/>
                <a:cs typeface="Baloo" pitchFamily="66" charset="0"/>
              </a:rPr>
              <a:t>Altbronn</a:t>
            </a:r>
            <a:r>
              <a:rPr lang="fr-FR" sz="2400" b="1" dirty="0" smtClean="0">
                <a:solidFill>
                  <a:schemeClr val="bg1"/>
                </a:solidFill>
                <a:latin typeface="Baloo" pitchFamily="66" charset="0"/>
                <a:cs typeface="Baloo" pitchFamily="66" charset="0"/>
              </a:rPr>
              <a:t>) </a:t>
            </a:r>
            <a:endParaRPr lang="fr-FR" sz="2400" b="1" dirty="0">
              <a:solidFill>
                <a:schemeClr val="bg1"/>
              </a:solidFill>
              <a:latin typeface="Baloo" pitchFamily="66" charset="0"/>
              <a:cs typeface="Baloo" pitchFamily="66" charset="0"/>
            </a:endParaRPr>
          </a:p>
        </p:txBody>
      </p:sp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Saint-Nicolas (Mommenheim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252000" y="0"/>
            <a:ext cx="7840266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6909334" y="2844000"/>
            <a:ext cx="2143536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fr-FR" sz="2400" b="1" dirty="0" smtClean="0">
                <a:solidFill>
                  <a:srgbClr val="FF0000"/>
                </a:solidFill>
                <a:latin typeface="Baloo" pitchFamily="66" charset="0"/>
                <a:cs typeface="Baloo" pitchFamily="66" charset="0"/>
              </a:rPr>
              <a:t>Saint-Nicolas </a:t>
            </a:r>
          </a:p>
          <a:p>
            <a:pPr algn="ctr"/>
            <a:r>
              <a:rPr lang="fr-FR" sz="2400" b="1" dirty="0" err="1" smtClean="0">
                <a:solidFill>
                  <a:srgbClr val="FF0000"/>
                </a:solidFill>
                <a:latin typeface="Baloo" pitchFamily="66" charset="0"/>
                <a:cs typeface="Baloo" pitchFamily="66" charset="0"/>
              </a:rPr>
              <a:t>Mommenheim</a:t>
            </a:r>
            <a:endParaRPr lang="fr-FR" sz="2400" b="1" dirty="0">
              <a:solidFill>
                <a:srgbClr val="FF0000"/>
              </a:solidFill>
              <a:latin typeface="Baloo" pitchFamily="66" charset="0"/>
              <a:cs typeface="Baloo" pitchFamily="66" charset="0"/>
            </a:endParaRPr>
          </a:p>
        </p:txBody>
      </p:sp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Saint-Sébastien - Eglise de Wilwisheim (Welse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6411516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6545056" y="1844824"/>
            <a:ext cx="2440091" cy="120032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fr-FR" sz="2400" b="1" dirty="0" smtClean="0">
                <a:solidFill>
                  <a:srgbClr val="FF0000"/>
                </a:solidFill>
                <a:latin typeface="Baloo" pitchFamily="66" charset="0"/>
                <a:cs typeface="Baloo" pitchFamily="66" charset="0"/>
              </a:rPr>
              <a:t>Saint-Sébastien </a:t>
            </a:r>
          </a:p>
          <a:p>
            <a:pPr algn="ctr"/>
            <a:r>
              <a:rPr lang="fr-FR" sz="2400" b="1" dirty="0" smtClean="0">
                <a:solidFill>
                  <a:srgbClr val="FF0000"/>
                </a:solidFill>
                <a:latin typeface="Baloo" pitchFamily="66" charset="0"/>
                <a:cs typeface="Baloo" pitchFamily="66" charset="0"/>
              </a:rPr>
              <a:t>Eglise de </a:t>
            </a:r>
          </a:p>
          <a:p>
            <a:pPr algn="ctr"/>
            <a:r>
              <a:rPr lang="fr-FR" sz="2400" b="1" dirty="0" err="1" smtClean="0">
                <a:solidFill>
                  <a:srgbClr val="FF0000"/>
                </a:solidFill>
                <a:latin typeface="Baloo" pitchFamily="66" charset="0"/>
                <a:cs typeface="Baloo" pitchFamily="66" charset="0"/>
              </a:rPr>
              <a:t>Wilwisheim</a:t>
            </a:r>
            <a:r>
              <a:rPr lang="fr-FR" sz="2400" b="1" dirty="0" smtClean="0">
                <a:solidFill>
                  <a:srgbClr val="FF0000"/>
                </a:solidFill>
                <a:latin typeface="Baloo" pitchFamily="66" charset="0"/>
                <a:cs typeface="Baloo" pitchFamily="66" charset="0"/>
              </a:rPr>
              <a:t> </a:t>
            </a:r>
          </a:p>
        </p:txBody>
      </p:sp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Vendredi-Saint - Eglise de Truchtersheim (Drüdersche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5366742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6058100" y="1844824"/>
            <a:ext cx="2334292" cy="120032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fr-FR" sz="2400" b="1" dirty="0" smtClean="0">
                <a:solidFill>
                  <a:srgbClr val="FF0000"/>
                </a:solidFill>
                <a:latin typeface="Baloo" pitchFamily="66" charset="0"/>
                <a:cs typeface="Baloo" pitchFamily="66" charset="0"/>
              </a:rPr>
              <a:t>Vendredi-Saint </a:t>
            </a:r>
          </a:p>
          <a:p>
            <a:pPr algn="ctr"/>
            <a:r>
              <a:rPr lang="fr-FR" sz="2400" b="1" dirty="0" smtClean="0">
                <a:solidFill>
                  <a:srgbClr val="FF0000"/>
                </a:solidFill>
                <a:latin typeface="Baloo" pitchFamily="66" charset="0"/>
                <a:cs typeface="Baloo" pitchFamily="66" charset="0"/>
              </a:rPr>
              <a:t>Eglise de </a:t>
            </a:r>
          </a:p>
          <a:p>
            <a:pPr algn="ctr"/>
            <a:r>
              <a:rPr lang="fr-FR" sz="2400" b="1" dirty="0" smtClean="0">
                <a:solidFill>
                  <a:srgbClr val="FF0000"/>
                </a:solidFill>
                <a:latin typeface="Baloo" pitchFamily="66" charset="0"/>
                <a:cs typeface="Baloo" pitchFamily="66" charset="0"/>
              </a:rPr>
              <a:t>Truchtersheim </a:t>
            </a:r>
          </a:p>
        </p:txBody>
      </p:sp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vitraux au musée de la Chartreuse à Molsheim.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6000" y="0"/>
            <a:ext cx="5143500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5972338" y="1844824"/>
            <a:ext cx="2505814" cy="156966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fr-FR" sz="2400" b="1" dirty="0" smtClean="0">
                <a:solidFill>
                  <a:srgbClr val="FF0000"/>
                </a:solidFill>
                <a:latin typeface="Baloo" pitchFamily="66" charset="0"/>
                <a:cs typeface="Baloo" pitchFamily="66" charset="0"/>
              </a:rPr>
              <a:t>Vitrail </a:t>
            </a:r>
          </a:p>
          <a:p>
            <a:pPr algn="ctr"/>
            <a:r>
              <a:rPr lang="fr-FR" sz="2400" b="1" dirty="0" smtClean="0">
                <a:solidFill>
                  <a:srgbClr val="FF0000"/>
                </a:solidFill>
                <a:latin typeface="Baloo" pitchFamily="66" charset="0"/>
                <a:cs typeface="Baloo" pitchFamily="66" charset="0"/>
              </a:rPr>
              <a:t>au musée </a:t>
            </a:r>
          </a:p>
          <a:p>
            <a:pPr algn="ctr"/>
            <a:r>
              <a:rPr lang="fr-FR" sz="2400" b="1" dirty="0" smtClean="0">
                <a:solidFill>
                  <a:srgbClr val="FF0000"/>
                </a:solidFill>
                <a:latin typeface="Baloo" pitchFamily="66" charset="0"/>
                <a:cs typeface="Baloo" pitchFamily="66" charset="0"/>
              </a:rPr>
              <a:t>de la Chartreuse </a:t>
            </a:r>
          </a:p>
          <a:p>
            <a:pPr algn="ctr"/>
            <a:r>
              <a:rPr lang="fr-FR" sz="2400" b="1" dirty="0" smtClean="0">
                <a:solidFill>
                  <a:srgbClr val="FF0000"/>
                </a:solidFill>
                <a:latin typeface="Baloo" pitchFamily="66" charset="0"/>
                <a:cs typeface="Baloo" pitchFamily="66" charset="0"/>
              </a:rPr>
              <a:t>à Molsheim </a:t>
            </a:r>
            <a:endParaRPr lang="fr-FR" sz="2400" b="1" dirty="0">
              <a:solidFill>
                <a:srgbClr val="FF0000"/>
              </a:solidFill>
              <a:latin typeface="Baloo" pitchFamily="66" charset="0"/>
              <a:cs typeface="Baloo" pitchFamily="66" charset="0"/>
            </a:endParaRPr>
          </a:p>
        </p:txBody>
      </p:sp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vitraux au musée de la Chartreuse à Molsheim.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5143500" cy="6858000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5972338" y="1844824"/>
            <a:ext cx="2505814" cy="156966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fr-FR" sz="2400" b="1" dirty="0" smtClean="0">
                <a:solidFill>
                  <a:srgbClr val="FF0000"/>
                </a:solidFill>
                <a:latin typeface="Baloo" pitchFamily="66" charset="0"/>
                <a:cs typeface="Baloo" pitchFamily="66" charset="0"/>
              </a:rPr>
              <a:t>Vitrail </a:t>
            </a:r>
          </a:p>
          <a:p>
            <a:pPr algn="ctr"/>
            <a:r>
              <a:rPr lang="fr-FR" sz="2400" b="1" dirty="0" smtClean="0">
                <a:solidFill>
                  <a:srgbClr val="FF0000"/>
                </a:solidFill>
                <a:latin typeface="Baloo" pitchFamily="66" charset="0"/>
                <a:cs typeface="Baloo" pitchFamily="66" charset="0"/>
              </a:rPr>
              <a:t>au musée </a:t>
            </a:r>
          </a:p>
          <a:p>
            <a:pPr algn="ctr"/>
            <a:r>
              <a:rPr lang="fr-FR" sz="2400" b="1" dirty="0" smtClean="0">
                <a:solidFill>
                  <a:srgbClr val="FF0000"/>
                </a:solidFill>
                <a:latin typeface="Baloo" pitchFamily="66" charset="0"/>
                <a:cs typeface="Baloo" pitchFamily="66" charset="0"/>
              </a:rPr>
              <a:t>de la Chartreuse </a:t>
            </a:r>
          </a:p>
          <a:p>
            <a:pPr algn="ctr"/>
            <a:r>
              <a:rPr lang="fr-FR" sz="2400" b="1" dirty="0" smtClean="0">
                <a:solidFill>
                  <a:srgbClr val="FF0000"/>
                </a:solidFill>
                <a:latin typeface="Baloo" pitchFamily="66" charset="0"/>
                <a:cs typeface="Baloo" pitchFamily="66" charset="0"/>
              </a:rPr>
              <a:t>à Molsheim </a:t>
            </a:r>
            <a:endParaRPr lang="fr-FR" sz="2400" b="1" dirty="0">
              <a:solidFill>
                <a:srgbClr val="FF0000"/>
              </a:solidFill>
              <a:latin typeface="Baloo" pitchFamily="66" charset="0"/>
              <a:cs typeface="Baloo" pitchFamily="66" charset="0"/>
            </a:endParaRPr>
          </a:p>
        </p:txBody>
      </p:sp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vitraux au musée de la Chartreuse à Molsheim.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5143500" cy="6858000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5972338" y="1844824"/>
            <a:ext cx="2505814" cy="156966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fr-FR" sz="2400" b="1" dirty="0" smtClean="0">
                <a:solidFill>
                  <a:srgbClr val="FF0000"/>
                </a:solidFill>
                <a:latin typeface="Baloo" pitchFamily="66" charset="0"/>
                <a:cs typeface="Baloo" pitchFamily="66" charset="0"/>
              </a:rPr>
              <a:t>Vitrail </a:t>
            </a:r>
          </a:p>
          <a:p>
            <a:pPr algn="ctr"/>
            <a:r>
              <a:rPr lang="fr-FR" sz="2400" b="1" dirty="0" smtClean="0">
                <a:solidFill>
                  <a:srgbClr val="FF0000"/>
                </a:solidFill>
                <a:latin typeface="Baloo" pitchFamily="66" charset="0"/>
                <a:cs typeface="Baloo" pitchFamily="66" charset="0"/>
              </a:rPr>
              <a:t>au musée </a:t>
            </a:r>
          </a:p>
          <a:p>
            <a:pPr algn="ctr"/>
            <a:r>
              <a:rPr lang="fr-FR" sz="2400" b="1" dirty="0" smtClean="0">
                <a:solidFill>
                  <a:srgbClr val="FF0000"/>
                </a:solidFill>
                <a:latin typeface="Baloo" pitchFamily="66" charset="0"/>
                <a:cs typeface="Baloo" pitchFamily="66" charset="0"/>
              </a:rPr>
              <a:t>de la Chartreuse </a:t>
            </a:r>
          </a:p>
          <a:p>
            <a:pPr algn="ctr"/>
            <a:r>
              <a:rPr lang="fr-FR" sz="2400" b="1" dirty="0" smtClean="0">
                <a:solidFill>
                  <a:srgbClr val="FF0000"/>
                </a:solidFill>
                <a:latin typeface="Baloo" pitchFamily="66" charset="0"/>
                <a:cs typeface="Baloo" pitchFamily="66" charset="0"/>
              </a:rPr>
              <a:t>à Molsheim </a:t>
            </a:r>
            <a:endParaRPr lang="fr-FR" sz="2400" b="1" dirty="0">
              <a:solidFill>
                <a:srgbClr val="FF0000"/>
              </a:solidFill>
              <a:latin typeface="Baloo" pitchFamily="66" charset="0"/>
              <a:cs typeface="Baloo" pitchFamily="66" charset="0"/>
            </a:endParaRPr>
          </a:p>
        </p:txBody>
      </p:sp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Vitraux de l'église Saints Pierre et Paul à Obernai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5143500" cy="6858000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5616000" y="2448000"/>
            <a:ext cx="3025187" cy="156966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fr-FR" sz="2400" b="1" dirty="0" smtClean="0">
                <a:solidFill>
                  <a:srgbClr val="FF0000"/>
                </a:solidFill>
                <a:latin typeface="Baloo" pitchFamily="66" charset="0"/>
                <a:cs typeface="Baloo" pitchFamily="66" charset="0"/>
              </a:rPr>
              <a:t>Vitraux </a:t>
            </a:r>
          </a:p>
          <a:p>
            <a:pPr algn="ctr"/>
            <a:r>
              <a:rPr lang="fr-FR" sz="2400" b="1" dirty="0" smtClean="0">
                <a:solidFill>
                  <a:srgbClr val="FF0000"/>
                </a:solidFill>
                <a:latin typeface="Baloo" pitchFamily="66" charset="0"/>
                <a:cs typeface="Baloo" pitchFamily="66" charset="0"/>
              </a:rPr>
              <a:t>de l'église </a:t>
            </a:r>
          </a:p>
          <a:p>
            <a:pPr algn="ctr"/>
            <a:r>
              <a:rPr lang="fr-FR" sz="2400" b="1" dirty="0" smtClean="0">
                <a:solidFill>
                  <a:srgbClr val="FF0000"/>
                </a:solidFill>
                <a:latin typeface="Baloo" pitchFamily="66" charset="0"/>
                <a:cs typeface="Baloo" pitchFamily="66" charset="0"/>
              </a:rPr>
              <a:t>Saints Pierre et Paul </a:t>
            </a:r>
          </a:p>
          <a:p>
            <a:pPr algn="ctr"/>
            <a:r>
              <a:rPr lang="fr-FR" sz="2400" b="1" dirty="0" smtClean="0">
                <a:solidFill>
                  <a:srgbClr val="FF0000"/>
                </a:solidFill>
                <a:latin typeface="Baloo" pitchFamily="66" charset="0"/>
                <a:cs typeface="Baloo" pitchFamily="66" charset="0"/>
              </a:rPr>
              <a:t>à Obernai</a:t>
            </a:r>
            <a:endParaRPr lang="fr-FR" sz="2400" b="1" dirty="0">
              <a:solidFill>
                <a:srgbClr val="FF0000"/>
              </a:solidFill>
              <a:latin typeface="Baloo" pitchFamily="66" charset="0"/>
              <a:cs typeface="Baloo" pitchFamily="66" charset="0"/>
            </a:endParaRPr>
          </a:p>
        </p:txBody>
      </p:sp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Vitraux de l'église Saints Pierre et Paul à Obernai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5143500" cy="6858000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5616000" y="2448000"/>
            <a:ext cx="3025187" cy="156966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fr-FR" sz="2400" b="1" dirty="0" smtClean="0">
                <a:solidFill>
                  <a:srgbClr val="FF0000"/>
                </a:solidFill>
                <a:latin typeface="Baloo" pitchFamily="66" charset="0"/>
                <a:cs typeface="Baloo" pitchFamily="66" charset="0"/>
              </a:rPr>
              <a:t>Vitrail </a:t>
            </a:r>
          </a:p>
          <a:p>
            <a:pPr algn="ctr"/>
            <a:r>
              <a:rPr lang="fr-FR" sz="2400" b="1" dirty="0" smtClean="0">
                <a:solidFill>
                  <a:srgbClr val="FF0000"/>
                </a:solidFill>
                <a:latin typeface="Baloo" pitchFamily="66" charset="0"/>
                <a:cs typeface="Baloo" pitchFamily="66" charset="0"/>
              </a:rPr>
              <a:t>de l'église </a:t>
            </a:r>
          </a:p>
          <a:p>
            <a:pPr algn="ctr"/>
            <a:r>
              <a:rPr lang="fr-FR" sz="2400" b="1" dirty="0" smtClean="0">
                <a:solidFill>
                  <a:srgbClr val="FF0000"/>
                </a:solidFill>
                <a:latin typeface="Baloo" pitchFamily="66" charset="0"/>
                <a:cs typeface="Baloo" pitchFamily="66" charset="0"/>
              </a:rPr>
              <a:t>Saints Pierre et Paul </a:t>
            </a:r>
          </a:p>
          <a:p>
            <a:pPr algn="ctr"/>
            <a:r>
              <a:rPr lang="fr-FR" sz="2400" b="1" dirty="0" smtClean="0">
                <a:solidFill>
                  <a:srgbClr val="FF0000"/>
                </a:solidFill>
                <a:latin typeface="Baloo" pitchFamily="66" charset="0"/>
                <a:cs typeface="Baloo" pitchFamily="66" charset="0"/>
              </a:rPr>
              <a:t>à Obernai</a:t>
            </a:r>
            <a:endParaRPr lang="fr-FR" sz="2400" b="1" dirty="0">
              <a:solidFill>
                <a:srgbClr val="FF0000"/>
              </a:solidFill>
              <a:latin typeface="Baloo" pitchFamily="66" charset="0"/>
              <a:cs typeface="Baloo" pitchFamily="66" charset="0"/>
            </a:endParaRPr>
          </a:p>
        </p:txBody>
      </p:sp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Vitraux de l'église Saints Pierre et Paul à Obernai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60000" y="0"/>
            <a:ext cx="5143500" cy="6858000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5616000" y="2448000"/>
            <a:ext cx="3025187" cy="156966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fr-FR" sz="2400" b="1" dirty="0" smtClean="0">
                <a:solidFill>
                  <a:srgbClr val="FF0000"/>
                </a:solidFill>
                <a:latin typeface="Baloo" pitchFamily="66" charset="0"/>
                <a:cs typeface="Baloo" pitchFamily="66" charset="0"/>
              </a:rPr>
              <a:t>Vitraux </a:t>
            </a:r>
          </a:p>
          <a:p>
            <a:pPr algn="ctr"/>
            <a:r>
              <a:rPr lang="fr-FR" sz="2400" b="1" dirty="0" smtClean="0">
                <a:solidFill>
                  <a:srgbClr val="FF0000"/>
                </a:solidFill>
                <a:latin typeface="Baloo" pitchFamily="66" charset="0"/>
                <a:cs typeface="Baloo" pitchFamily="66" charset="0"/>
              </a:rPr>
              <a:t>de l'église </a:t>
            </a:r>
          </a:p>
          <a:p>
            <a:pPr algn="ctr"/>
            <a:r>
              <a:rPr lang="fr-FR" sz="2400" b="1" dirty="0" smtClean="0">
                <a:solidFill>
                  <a:srgbClr val="FF0000"/>
                </a:solidFill>
                <a:latin typeface="Baloo" pitchFamily="66" charset="0"/>
                <a:cs typeface="Baloo" pitchFamily="66" charset="0"/>
              </a:rPr>
              <a:t>Saints Pierre et Paul </a:t>
            </a:r>
          </a:p>
          <a:p>
            <a:pPr algn="ctr"/>
            <a:r>
              <a:rPr lang="fr-FR" sz="2400" b="1" dirty="0" smtClean="0">
                <a:solidFill>
                  <a:srgbClr val="FF0000"/>
                </a:solidFill>
                <a:latin typeface="Baloo" pitchFamily="66" charset="0"/>
                <a:cs typeface="Baloo" pitchFamily="66" charset="0"/>
              </a:rPr>
              <a:t>à Obernai</a:t>
            </a:r>
            <a:endParaRPr lang="fr-FR" sz="2400" b="1" dirty="0">
              <a:solidFill>
                <a:srgbClr val="FF0000"/>
              </a:solidFill>
              <a:latin typeface="Baloo" pitchFamily="66" charset="0"/>
              <a:cs typeface="Baloo" pitchFamily="66" charset="0"/>
            </a:endParaRPr>
          </a:p>
        </p:txBody>
      </p:sp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771800" y="404664"/>
            <a:ext cx="3025187" cy="156966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fr-FR" sz="2400" b="1" dirty="0" smtClean="0">
                <a:solidFill>
                  <a:srgbClr val="FF0000"/>
                </a:solidFill>
                <a:latin typeface="Baloo" pitchFamily="66" charset="0"/>
                <a:cs typeface="Baloo" pitchFamily="66" charset="0"/>
              </a:rPr>
              <a:t>Vitraux </a:t>
            </a:r>
          </a:p>
          <a:p>
            <a:pPr algn="ctr"/>
            <a:r>
              <a:rPr lang="fr-FR" sz="2400" b="1" dirty="0" smtClean="0">
                <a:solidFill>
                  <a:srgbClr val="FF0000"/>
                </a:solidFill>
                <a:latin typeface="Baloo" pitchFamily="66" charset="0"/>
                <a:cs typeface="Baloo" pitchFamily="66" charset="0"/>
              </a:rPr>
              <a:t>de l'église </a:t>
            </a:r>
          </a:p>
          <a:p>
            <a:pPr algn="ctr"/>
            <a:r>
              <a:rPr lang="fr-FR" sz="2400" b="1" dirty="0" smtClean="0">
                <a:solidFill>
                  <a:srgbClr val="FF0000"/>
                </a:solidFill>
                <a:latin typeface="Baloo" pitchFamily="66" charset="0"/>
                <a:cs typeface="Baloo" pitchFamily="66" charset="0"/>
              </a:rPr>
              <a:t>Saints Pierre et Paul </a:t>
            </a:r>
          </a:p>
          <a:p>
            <a:pPr algn="ctr"/>
            <a:r>
              <a:rPr lang="fr-FR" sz="2400" b="1" dirty="0" smtClean="0">
                <a:solidFill>
                  <a:srgbClr val="FF0000"/>
                </a:solidFill>
                <a:latin typeface="Baloo" pitchFamily="66" charset="0"/>
                <a:cs typeface="Baloo" pitchFamily="66" charset="0"/>
              </a:rPr>
              <a:t>à Obernai</a:t>
            </a:r>
            <a:endParaRPr lang="fr-FR" sz="2400" b="1" dirty="0">
              <a:solidFill>
                <a:srgbClr val="FF0000"/>
              </a:solidFill>
              <a:latin typeface="Baloo" pitchFamily="66" charset="0"/>
              <a:cs typeface="Baloo" pitchFamily="66" charset="0"/>
            </a:endParaRPr>
          </a:p>
        </p:txBody>
      </p:sp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3347864" y="0"/>
            <a:ext cx="3025187" cy="120032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fr-FR" sz="2400" b="1" dirty="0" smtClean="0">
                <a:solidFill>
                  <a:srgbClr val="FF0000"/>
                </a:solidFill>
                <a:latin typeface="Baloo" pitchFamily="66" charset="0"/>
                <a:cs typeface="Baloo" pitchFamily="66" charset="0"/>
              </a:rPr>
              <a:t>Vitraux de l'église </a:t>
            </a:r>
          </a:p>
          <a:p>
            <a:pPr algn="ctr"/>
            <a:r>
              <a:rPr lang="fr-FR" sz="2400" b="1" dirty="0" smtClean="0">
                <a:solidFill>
                  <a:srgbClr val="FF0000"/>
                </a:solidFill>
                <a:latin typeface="Baloo" pitchFamily="66" charset="0"/>
                <a:cs typeface="Baloo" pitchFamily="66" charset="0"/>
              </a:rPr>
              <a:t>Saints Pierre et Paul </a:t>
            </a:r>
          </a:p>
          <a:p>
            <a:pPr algn="ctr"/>
            <a:r>
              <a:rPr lang="fr-FR" sz="2400" b="1" dirty="0" smtClean="0">
                <a:solidFill>
                  <a:srgbClr val="FF0000"/>
                </a:solidFill>
                <a:latin typeface="Baloo" pitchFamily="66" charset="0"/>
                <a:cs typeface="Baloo" pitchFamily="66" charset="0"/>
              </a:rPr>
              <a:t>à Obernai</a:t>
            </a:r>
            <a:endParaRPr lang="fr-FR" sz="2400" b="1" dirty="0">
              <a:solidFill>
                <a:srgbClr val="FF0000"/>
              </a:solidFill>
              <a:latin typeface="Baloo" pitchFamily="66" charset="0"/>
              <a:cs typeface="Baloo" pitchFamily="66" charset="0"/>
            </a:endParaRPr>
          </a:p>
        </p:txBody>
      </p:sp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5796136" y="332656"/>
            <a:ext cx="3025187" cy="156966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fr-FR" sz="2400" b="1" dirty="0" smtClean="0">
                <a:solidFill>
                  <a:srgbClr val="FF0000"/>
                </a:solidFill>
                <a:latin typeface="Baloo" pitchFamily="66" charset="0"/>
                <a:cs typeface="Baloo" pitchFamily="66" charset="0"/>
              </a:rPr>
              <a:t>Vitrail </a:t>
            </a:r>
          </a:p>
          <a:p>
            <a:pPr algn="ctr"/>
            <a:r>
              <a:rPr lang="fr-FR" sz="2400" b="1" dirty="0" smtClean="0">
                <a:solidFill>
                  <a:srgbClr val="FF0000"/>
                </a:solidFill>
                <a:latin typeface="Baloo" pitchFamily="66" charset="0"/>
                <a:cs typeface="Baloo" pitchFamily="66" charset="0"/>
              </a:rPr>
              <a:t>de l'église </a:t>
            </a:r>
          </a:p>
          <a:p>
            <a:pPr algn="ctr"/>
            <a:r>
              <a:rPr lang="fr-FR" sz="2400" b="1" dirty="0" smtClean="0">
                <a:solidFill>
                  <a:srgbClr val="FF0000"/>
                </a:solidFill>
                <a:latin typeface="Baloo" pitchFamily="66" charset="0"/>
                <a:cs typeface="Baloo" pitchFamily="66" charset="0"/>
              </a:rPr>
              <a:t>Saints Pierre et Paul </a:t>
            </a:r>
          </a:p>
          <a:p>
            <a:pPr algn="ctr"/>
            <a:r>
              <a:rPr lang="fr-FR" sz="2400" b="1" dirty="0" smtClean="0">
                <a:solidFill>
                  <a:srgbClr val="FF0000"/>
                </a:solidFill>
                <a:latin typeface="Baloo" pitchFamily="66" charset="0"/>
                <a:cs typeface="Baloo" pitchFamily="66" charset="0"/>
              </a:rPr>
              <a:t>à Obernai</a:t>
            </a:r>
            <a:endParaRPr lang="fr-FR" sz="2400" b="1" dirty="0">
              <a:solidFill>
                <a:srgbClr val="FF0000"/>
              </a:solidFill>
              <a:latin typeface="Baloo" pitchFamily="66" charset="0"/>
              <a:cs typeface="Baloo" pitchFamily="66" charset="0"/>
            </a:endParaRPr>
          </a:p>
        </p:txBody>
      </p:sp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5616000" y="828000"/>
            <a:ext cx="3025187" cy="156966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fr-FR" sz="2400" b="1" dirty="0" smtClean="0">
                <a:solidFill>
                  <a:srgbClr val="FF0000"/>
                </a:solidFill>
                <a:latin typeface="Baloo" pitchFamily="66" charset="0"/>
                <a:cs typeface="Baloo" pitchFamily="66" charset="0"/>
              </a:rPr>
              <a:t>Vitraux </a:t>
            </a:r>
          </a:p>
          <a:p>
            <a:pPr algn="ctr"/>
            <a:r>
              <a:rPr lang="fr-FR" sz="2400" b="1" dirty="0" smtClean="0">
                <a:solidFill>
                  <a:srgbClr val="FF0000"/>
                </a:solidFill>
                <a:latin typeface="Baloo" pitchFamily="66" charset="0"/>
                <a:cs typeface="Baloo" pitchFamily="66" charset="0"/>
              </a:rPr>
              <a:t>de l'église </a:t>
            </a:r>
          </a:p>
          <a:p>
            <a:pPr algn="ctr"/>
            <a:r>
              <a:rPr lang="fr-FR" sz="2400" b="1" dirty="0" smtClean="0">
                <a:solidFill>
                  <a:srgbClr val="FF0000"/>
                </a:solidFill>
                <a:latin typeface="Baloo" pitchFamily="66" charset="0"/>
                <a:cs typeface="Baloo" pitchFamily="66" charset="0"/>
              </a:rPr>
              <a:t>Saints Pierre et Paul </a:t>
            </a:r>
          </a:p>
          <a:p>
            <a:pPr algn="ctr"/>
            <a:r>
              <a:rPr lang="fr-FR" sz="2400" b="1" dirty="0" smtClean="0">
                <a:solidFill>
                  <a:srgbClr val="FF0000"/>
                </a:solidFill>
                <a:latin typeface="Baloo" pitchFamily="66" charset="0"/>
                <a:cs typeface="Baloo" pitchFamily="66" charset="0"/>
              </a:rPr>
              <a:t>à Obernai</a:t>
            </a:r>
            <a:endParaRPr lang="fr-FR" sz="2400" b="1" dirty="0">
              <a:solidFill>
                <a:srgbClr val="FF0000"/>
              </a:solidFill>
              <a:latin typeface="Baloo" pitchFamily="66" charset="0"/>
              <a:cs typeface="Baloo" pitchFamily="66" charset="0"/>
            </a:endParaRPr>
          </a:p>
        </p:txBody>
      </p:sp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2000" r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5652120" y="144000"/>
            <a:ext cx="2938625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fr-FR" sz="2400" b="1" dirty="0" smtClean="0">
                <a:solidFill>
                  <a:srgbClr val="FF0000"/>
                </a:solidFill>
                <a:latin typeface="Baloo" pitchFamily="66" charset="0"/>
                <a:cs typeface="Baloo" pitchFamily="66" charset="0"/>
              </a:rPr>
              <a:t>Eglise </a:t>
            </a:r>
            <a:r>
              <a:rPr lang="fr-FR" sz="2400" b="1" dirty="0" err="1" smtClean="0">
                <a:solidFill>
                  <a:srgbClr val="FF0000"/>
                </a:solidFill>
                <a:latin typeface="Baloo" pitchFamily="66" charset="0"/>
                <a:cs typeface="Baloo" pitchFamily="66" charset="0"/>
              </a:rPr>
              <a:t>Sainte-Barbe</a:t>
            </a:r>
            <a:r>
              <a:rPr lang="fr-FR" sz="2400" b="1" dirty="0" smtClean="0">
                <a:solidFill>
                  <a:srgbClr val="FF0000"/>
                </a:solidFill>
                <a:latin typeface="Baloo" pitchFamily="66" charset="0"/>
                <a:cs typeface="Baloo" pitchFamily="66" charset="0"/>
              </a:rPr>
              <a:t> </a:t>
            </a:r>
          </a:p>
          <a:p>
            <a:pPr algn="ctr"/>
            <a:r>
              <a:rPr lang="fr-FR" sz="2400" b="1" dirty="0" smtClean="0">
                <a:solidFill>
                  <a:srgbClr val="FF0000"/>
                </a:solidFill>
                <a:latin typeface="Baloo" pitchFamily="66" charset="0"/>
                <a:cs typeface="Baloo" pitchFamily="66" charset="0"/>
              </a:rPr>
              <a:t>Wittenheim</a:t>
            </a:r>
            <a:endParaRPr lang="fr-FR" sz="2400" b="1" dirty="0">
              <a:solidFill>
                <a:srgbClr val="FF0000"/>
              </a:solidFill>
              <a:latin typeface="Baloo" pitchFamily="66" charset="0"/>
              <a:cs typeface="Baloo" pitchFamily="66" charset="0"/>
            </a:endParaRPr>
          </a:p>
        </p:txBody>
      </p:sp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6372200" y="332656"/>
            <a:ext cx="2435282" cy="193899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fr-FR" sz="2400" b="1" dirty="0" smtClean="0">
                <a:solidFill>
                  <a:srgbClr val="FF0000"/>
                </a:solidFill>
                <a:latin typeface="Baloo" pitchFamily="66" charset="0"/>
                <a:cs typeface="Baloo" pitchFamily="66" charset="0"/>
              </a:rPr>
              <a:t>Vitrail </a:t>
            </a:r>
          </a:p>
          <a:p>
            <a:pPr algn="ctr"/>
            <a:r>
              <a:rPr lang="fr-FR" sz="2400" b="1" dirty="0" smtClean="0">
                <a:solidFill>
                  <a:srgbClr val="FF0000"/>
                </a:solidFill>
                <a:latin typeface="Baloo" pitchFamily="66" charset="0"/>
                <a:cs typeface="Baloo" pitchFamily="66" charset="0"/>
              </a:rPr>
              <a:t>de l'église </a:t>
            </a:r>
          </a:p>
          <a:p>
            <a:pPr algn="ctr"/>
            <a:r>
              <a:rPr lang="fr-FR" sz="2400" b="1" dirty="0" smtClean="0">
                <a:solidFill>
                  <a:srgbClr val="FF0000"/>
                </a:solidFill>
                <a:latin typeface="Baloo" pitchFamily="66" charset="0"/>
                <a:cs typeface="Baloo" pitchFamily="66" charset="0"/>
              </a:rPr>
              <a:t>Notre Dame </a:t>
            </a:r>
          </a:p>
          <a:p>
            <a:pPr algn="ctr"/>
            <a:r>
              <a:rPr lang="fr-FR" sz="2400" b="1" dirty="0" smtClean="0">
                <a:solidFill>
                  <a:srgbClr val="FF0000"/>
                </a:solidFill>
                <a:latin typeface="Baloo" pitchFamily="66" charset="0"/>
                <a:cs typeface="Baloo" pitchFamily="66" charset="0"/>
              </a:rPr>
              <a:t>de l'assomption </a:t>
            </a:r>
          </a:p>
          <a:p>
            <a:pPr algn="ctr"/>
            <a:r>
              <a:rPr lang="fr-FR" sz="2400" b="1" dirty="0" smtClean="0">
                <a:solidFill>
                  <a:srgbClr val="FF0000"/>
                </a:solidFill>
                <a:latin typeface="Baloo" pitchFamily="66" charset="0"/>
                <a:cs typeface="Baloo" pitchFamily="66" charset="0"/>
              </a:rPr>
              <a:t>à Phalsbourg</a:t>
            </a:r>
            <a:endParaRPr lang="fr-FR" sz="2400" b="1" dirty="0">
              <a:solidFill>
                <a:srgbClr val="FF0000"/>
              </a:solidFill>
              <a:latin typeface="Baloo" pitchFamily="66" charset="0"/>
              <a:cs typeface="Baloo" pitchFamily="66" charset="0"/>
            </a:endParaRPr>
          </a:p>
        </p:txBody>
      </p:sp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3132000" y="108000"/>
            <a:ext cx="2435282" cy="193899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fr-FR" sz="2400" b="1" dirty="0" smtClean="0">
                <a:solidFill>
                  <a:srgbClr val="FF0000"/>
                </a:solidFill>
                <a:latin typeface="Baloo" pitchFamily="66" charset="0"/>
                <a:cs typeface="Baloo" pitchFamily="66" charset="0"/>
              </a:rPr>
              <a:t>Vitraux </a:t>
            </a:r>
          </a:p>
          <a:p>
            <a:pPr algn="ctr"/>
            <a:r>
              <a:rPr lang="fr-FR" sz="2400" b="1" dirty="0" smtClean="0">
                <a:solidFill>
                  <a:srgbClr val="FF0000"/>
                </a:solidFill>
                <a:latin typeface="Baloo" pitchFamily="66" charset="0"/>
                <a:cs typeface="Baloo" pitchFamily="66" charset="0"/>
              </a:rPr>
              <a:t>de l'église </a:t>
            </a:r>
          </a:p>
          <a:p>
            <a:pPr algn="ctr"/>
            <a:r>
              <a:rPr lang="fr-FR" sz="2400" b="1" dirty="0" smtClean="0">
                <a:solidFill>
                  <a:srgbClr val="FF0000"/>
                </a:solidFill>
                <a:latin typeface="Baloo" pitchFamily="66" charset="0"/>
                <a:cs typeface="Baloo" pitchFamily="66" charset="0"/>
              </a:rPr>
              <a:t>Notre Dame </a:t>
            </a:r>
          </a:p>
          <a:p>
            <a:pPr algn="ctr"/>
            <a:r>
              <a:rPr lang="fr-FR" sz="2400" b="1" dirty="0" smtClean="0">
                <a:solidFill>
                  <a:srgbClr val="FF0000"/>
                </a:solidFill>
                <a:latin typeface="Baloo" pitchFamily="66" charset="0"/>
                <a:cs typeface="Baloo" pitchFamily="66" charset="0"/>
              </a:rPr>
              <a:t>de l'assomption </a:t>
            </a:r>
          </a:p>
          <a:p>
            <a:pPr algn="ctr"/>
            <a:r>
              <a:rPr lang="fr-FR" sz="2400" b="1" dirty="0" smtClean="0">
                <a:solidFill>
                  <a:srgbClr val="FF0000"/>
                </a:solidFill>
                <a:latin typeface="Baloo" pitchFamily="66" charset="0"/>
                <a:cs typeface="Baloo" pitchFamily="66" charset="0"/>
              </a:rPr>
              <a:t>à Phalsbourg</a:t>
            </a:r>
            <a:endParaRPr lang="fr-FR" sz="2400" b="1" dirty="0">
              <a:solidFill>
                <a:srgbClr val="FF0000"/>
              </a:solidFill>
              <a:latin typeface="Baloo" pitchFamily="66" charset="0"/>
              <a:cs typeface="Baloo" pitchFamily="66" charset="0"/>
            </a:endParaRPr>
          </a:p>
        </p:txBody>
      </p:sp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6708718" y="4824000"/>
            <a:ext cx="2435282" cy="193899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fr-FR" sz="2400" b="1" dirty="0" smtClean="0">
                <a:solidFill>
                  <a:srgbClr val="FF0000"/>
                </a:solidFill>
                <a:latin typeface="Baloo" pitchFamily="66" charset="0"/>
                <a:cs typeface="Baloo" pitchFamily="66" charset="0"/>
              </a:rPr>
              <a:t>Vitrail </a:t>
            </a:r>
          </a:p>
          <a:p>
            <a:pPr algn="ctr"/>
            <a:r>
              <a:rPr lang="fr-FR" sz="2400" b="1" dirty="0" smtClean="0">
                <a:solidFill>
                  <a:srgbClr val="FF0000"/>
                </a:solidFill>
                <a:latin typeface="Baloo" pitchFamily="66" charset="0"/>
                <a:cs typeface="Baloo" pitchFamily="66" charset="0"/>
              </a:rPr>
              <a:t>de l'église </a:t>
            </a:r>
          </a:p>
          <a:p>
            <a:pPr algn="ctr"/>
            <a:r>
              <a:rPr lang="fr-FR" sz="2400" b="1" dirty="0" smtClean="0">
                <a:solidFill>
                  <a:srgbClr val="FF0000"/>
                </a:solidFill>
                <a:latin typeface="Baloo" pitchFamily="66" charset="0"/>
                <a:cs typeface="Baloo" pitchFamily="66" charset="0"/>
              </a:rPr>
              <a:t>Notre Dame </a:t>
            </a:r>
          </a:p>
          <a:p>
            <a:pPr algn="ctr"/>
            <a:r>
              <a:rPr lang="fr-FR" sz="2400" b="1" dirty="0" smtClean="0">
                <a:solidFill>
                  <a:srgbClr val="FF0000"/>
                </a:solidFill>
                <a:latin typeface="Baloo" pitchFamily="66" charset="0"/>
                <a:cs typeface="Baloo" pitchFamily="66" charset="0"/>
              </a:rPr>
              <a:t>de l'assomption </a:t>
            </a:r>
          </a:p>
          <a:p>
            <a:pPr algn="ctr"/>
            <a:r>
              <a:rPr lang="fr-FR" sz="2400" b="1" dirty="0" smtClean="0">
                <a:solidFill>
                  <a:srgbClr val="FF0000"/>
                </a:solidFill>
                <a:latin typeface="Baloo" pitchFamily="66" charset="0"/>
                <a:cs typeface="Baloo" pitchFamily="66" charset="0"/>
              </a:rPr>
              <a:t>à Phalsbourg</a:t>
            </a:r>
            <a:endParaRPr lang="fr-FR" sz="2400" b="1" dirty="0">
              <a:solidFill>
                <a:srgbClr val="FF0000"/>
              </a:solidFill>
              <a:latin typeface="Baloo" pitchFamily="66" charset="0"/>
              <a:cs typeface="Baloo" pitchFamily="66" charset="0"/>
            </a:endParaRPr>
          </a:p>
        </p:txBody>
      </p:sp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6708718" y="116632"/>
            <a:ext cx="2435282" cy="193899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fr-FR" sz="2400" b="1" dirty="0" smtClean="0">
                <a:solidFill>
                  <a:srgbClr val="FF0000"/>
                </a:solidFill>
                <a:latin typeface="Baloo" pitchFamily="66" charset="0"/>
                <a:cs typeface="Baloo" pitchFamily="66" charset="0"/>
              </a:rPr>
              <a:t>Vitraux </a:t>
            </a:r>
          </a:p>
          <a:p>
            <a:pPr algn="ctr"/>
            <a:r>
              <a:rPr lang="fr-FR" sz="2400" b="1" dirty="0" smtClean="0">
                <a:solidFill>
                  <a:srgbClr val="FF0000"/>
                </a:solidFill>
                <a:latin typeface="Baloo" pitchFamily="66" charset="0"/>
                <a:cs typeface="Baloo" pitchFamily="66" charset="0"/>
              </a:rPr>
              <a:t>de l'église </a:t>
            </a:r>
          </a:p>
          <a:p>
            <a:pPr algn="ctr"/>
            <a:r>
              <a:rPr lang="fr-FR" sz="2400" b="1" dirty="0" smtClean="0">
                <a:solidFill>
                  <a:srgbClr val="FF0000"/>
                </a:solidFill>
                <a:latin typeface="Baloo" pitchFamily="66" charset="0"/>
                <a:cs typeface="Baloo" pitchFamily="66" charset="0"/>
              </a:rPr>
              <a:t>Notre Dame </a:t>
            </a:r>
          </a:p>
          <a:p>
            <a:pPr algn="ctr"/>
            <a:r>
              <a:rPr lang="fr-FR" sz="2400" b="1" dirty="0" smtClean="0">
                <a:solidFill>
                  <a:srgbClr val="FF0000"/>
                </a:solidFill>
                <a:latin typeface="Baloo" pitchFamily="66" charset="0"/>
                <a:cs typeface="Baloo" pitchFamily="66" charset="0"/>
              </a:rPr>
              <a:t>de l'assomption </a:t>
            </a:r>
          </a:p>
          <a:p>
            <a:pPr algn="ctr"/>
            <a:r>
              <a:rPr lang="fr-FR" sz="2400" b="1" dirty="0" smtClean="0">
                <a:solidFill>
                  <a:srgbClr val="FF0000"/>
                </a:solidFill>
                <a:latin typeface="Baloo" pitchFamily="66" charset="0"/>
                <a:cs typeface="Baloo" pitchFamily="66" charset="0"/>
              </a:rPr>
              <a:t>à Phalsbourg</a:t>
            </a:r>
            <a:endParaRPr lang="fr-FR" sz="2400" b="1" dirty="0">
              <a:solidFill>
                <a:srgbClr val="FF0000"/>
              </a:solidFill>
              <a:latin typeface="Baloo" pitchFamily="66" charset="0"/>
              <a:cs typeface="Baloo" pitchFamily="66" charset="0"/>
            </a:endParaRPr>
          </a:p>
        </p:txBody>
      </p:sp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6516216" y="188640"/>
            <a:ext cx="2435282" cy="193899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fr-FR" sz="2400" b="1" dirty="0" smtClean="0">
                <a:solidFill>
                  <a:srgbClr val="FF0000"/>
                </a:solidFill>
                <a:latin typeface="Baloo" pitchFamily="66" charset="0"/>
                <a:cs typeface="Baloo" pitchFamily="66" charset="0"/>
              </a:rPr>
              <a:t>Vitraux </a:t>
            </a:r>
          </a:p>
          <a:p>
            <a:pPr algn="ctr"/>
            <a:r>
              <a:rPr lang="fr-FR" sz="2400" b="1" dirty="0" smtClean="0">
                <a:solidFill>
                  <a:srgbClr val="FF0000"/>
                </a:solidFill>
                <a:latin typeface="Baloo" pitchFamily="66" charset="0"/>
                <a:cs typeface="Baloo" pitchFamily="66" charset="0"/>
              </a:rPr>
              <a:t>de l'église </a:t>
            </a:r>
          </a:p>
          <a:p>
            <a:pPr algn="ctr"/>
            <a:r>
              <a:rPr lang="fr-FR" sz="2400" b="1" dirty="0" smtClean="0">
                <a:solidFill>
                  <a:srgbClr val="FF0000"/>
                </a:solidFill>
                <a:latin typeface="Baloo" pitchFamily="66" charset="0"/>
                <a:cs typeface="Baloo" pitchFamily="66" charset="0"/>
              </a:rPr>
              <a:t>Notre Dame </a:t>
            </a:r>
          </a:p>
          <a:p>
            <a:pPr algn="ctr"/>
            <a:r>
              <a:rPr lang="fr-FR" sz="2400" b="1" dirty="0" smtClean="0">
                <a:solidFill>
                  <a:srgbClr val="FF0000"/>
                </a:solidFill>
                <a:latin typeface="Baloo" pitchFamily="66" charset="0"/>
                <a:cs typeface="Baloo" pitchFamily="66" charset="0"/>
              </a:rPr>
              <a:t>de l'assomption </a:t>
            </a:r>
          </a:p>
          <a:p>
            <a:pPr algn="ctr"/>
            <a:r>
              <a:rPr lang="fr-FR" sz="2400" b="1" dirty="0" smtClean="0">
                <a:solidFill>
                  <a:srgbClr val="FF0000"/>
                </a:solidFill>
                <a:latin typeface="Baloo" pitchFamily="66" charset="0"/>
                <a:cs typeface="Baloo" pitchFamily="66" charset="0"/>
              </a:rPr>
              <a:t>à Phalsbourg</a:t>
            </a:r>
            <a:endParaRPr lang="fr-FR" sz="2400" b="1" dirty="0">
              <a:solidFill>
                <a:srgbClr val="FF0000"/>
              </a:solidFill>
              <a:latin typeface="Baloo" pitchFamily="66" charset="0"/>
              <a:cs typeface="Baloo" pitchFamily="66" charset="0"/>
            </a:endParaRPr>
          </a:p>
        </p:txBody>
      </p:sp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2339752" y="260648"/>
            <a:ext cx="2435282" cy="193899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fr-FR" sz="2400" b="1" dirty="0" smtClean="0">
                <a:solidFill>
                  <a:srgbClr val="FF0000"/>
                </a:solidFill>
                <a:latin typeface="Baloo" pitchFamily="66" charset="0"/>
                <a:cs typeface="Baloo" pitchFamily="66" charset="0"/>
              </a:rPr>
              <a:t>Vitraux </a:t>
            </a:r>
          </a:p>
          <a:p>
            <a:pPr algn="ctr"/>
            <a:r>
              <a:rPr lang="fr-FR" sz="2400" b="1" dirty="0" smtClean="0">
                <a:solidFill>
                  <a:srgbClr val="FF0000"/>
                </a:solidFill>
                <a:latin typeface="Baloo" pitchFamily="66" charset="0"/>
                <a:cs typeface="Baloo" pitchFamily="66" charset="0"/>
              </a:rPr>
              <a:t>de l'église </a:t>
            </a:r>
          </a:p>
          <a:p>
            <a:pPr algn="ctr"/>
            <a:r>
              <a:rPr lang="fr-FR" sz="2400" b="1" dirty="0" smtClean="0">
                <a:solidFill>
                  <a:srgbClr val="FF0000"/>
                </a:solidFill>
                <a:latin typeface="Baloo" pitchFamily="66" charset="0"/>
                <a:cs typeface="Baloo" pitchFamily="66" charset="0"/>
              </a:rPr>
              <a:t>Notre Dame </a:t>
            </a:r>
          </a:p>
          <a:p>
            <a:pPr algn="ctr"/>
            <a:r>
              <a:rPr lang="fr-FR" sz="2400" b="1" dirty="0" smtClean="0">
                <a:solidFill>
                  <a:srgbClr val="FF0000"/>
                </a:solidFill>
                <a:latin typeface="Baloo" pitchFamily="66" charset="0"/>
                <a:cs typeface="Baloo" pitchFamily="66" charset="0"/>
              </a:rPr>
              <a:t>de l'assomption </a:t>
            </a:r>
          </a:p>
          <a:p>
            <a:pPr algn="ctr"/>
            <a:r>
              <a:rPr lang="fr-FR" sz="2400" b="1" dirty="0" smtClean="0">
                <a:solidFill>
                  <a:srgbClr val="FF0000"/>
                </a:solidFill>
                <a:latin typeface="Baloo" pitchFamily="66" charset="0"/>
                <a:cs typeface="Baloo" pitchFamily="66" charset="0"/>
              </a:rPr>
              <a:t>à Phalsbourg</a:t>
            </a:r>
            <a:endParaRPr lang="fr-FR" sz="2400" b="1" dirty="0">
              <a:solidFill>
                <a:srgbClr val="FF0000"/>
              </a:solidFill>
              <a:latin typeface="Baloo" pitchFamily="66" charset="0"/>
              <a:cs typeface="Baloo" pitchFamily="66" charset="0"/>
            </a:endParaRPr>
          </a:p>
        </p:txBody>
      </p:sp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5148064" y="1124744"/>
            <a:ext cx="2435282" cy="193899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fr-FR" sz="2400" b="1" dirty="0" smtClean="0">
                <a:solidFill>
                  <a:schemeClr val="bg1"/>
                </a:solidFill>
                <a:latin typeface="Baloo" pitchFamily="66" charset="0"/>
                <a:cs typeface="Baloo" pitchFamily="66" charset="0"/>
              </a:rPr>
              <a:t>Vitrail </a:t>
            </a:r>
          </a:p>
          <a:p>
            <a:pPr algn="ctr"/>
            <a:r>
              <a:rPr lang="fr-FR" sz="2400" b="1" dirty="0" smtClean="0">
                <a:solidFill>
                  <a:schemeClr val="bg1"/>
                </a:solidFill>
                <a:latin typeface="Baloo" pitchFamily="66" charset="0"/>
                <a:cs typeface="Baloo" pitchFamily="66" charset="0"/>
              </a:rPr>
              <a:t>de l'église </a:t>
            </a:r>
          </a:p>
          <a:p>
            <a:pPr algn="ctr"/>
            <a:r>
              <a:rPr lang="fr-FR" sz="2400" b="1" dirty="0" smtClean="0">
                <a:solidFill>
                  <a:schemeClr val="bg1"/>
                </a:solidFill>
                <a:latin typeface="Baloo" pitchFamily="66" charset="0"/>
                <a:cs typeface="Baloo" pitchFamily="66" charset="0"/>
              </a:rPr>
              <a:t>Notre Dame </a:t>
            </a:r>
          </a:p>
          <a:p>
            <a:pPr algn="ctr"/>
            <a:r>
              <a:rPr lang="fr-FR" sz="2400" b="1" dirty="0" smtClean="0">
                <a:solidFill>
                  <a:schemeClr val="bg1"/>
                </a:solidFill>
                <a:latin typeface="Baloo" pitchFamily="66" charset="0"/>
                <a:cs typeface="Baloo" pitchFamily="66" charset="0"/>
              </a:rPr>
              <a:t>de l'assomption </a:t>
            </a:r>
          </a:p>
          <a:p>
            <a:pPr algn="ctr"/>
            <a:r>
              <a:rPr lang="fr-FR" sz="2400" b="1" dirty="0" smtClean="0">
                <a:solidFill>
                  <a:schemeClr val="bg1"/>
                </a:solidFill>
                <a:latin typeface="Baloo" pitchFamily="66" charset="0"/>
                <a:cs typeface="Baloo" pitchFamily="66" charset="0"/>
              </a:rPr>
              <a:t>à Phalsbourg</a:t>
            </a:r>
            <a:endParaRPr lang="fr-FR" sz="2400" b="1" dirty="0">
              <a:solidFill>
                <a:schemeClr val="bg1"/>
              </a:solidFill>
              <a:latin typeface="Baloo" pitchFamily="66" charset="0"/>
              <a:cs typeface="Baloo" pitchFamily="66" charset="0"/>
            </a:endParaRPr>
          </a:p>
        </p:txBody>
      </p:sp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3059832" y="620688"/>
            <a:ext cx="2435282" cy="193899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fr-FR" sz="2400" b="1" dirty="0" smtClean="0">
                <a:solidFill>
                  <a:srgbClr val="FF0000"/>
                </a:solidFill>
                <a:latin typeface="Baloo" pitchFamily="66" charset="0"/>
                <a:cs typeface="Baloo" pitchFamily="66" charset="0"/>
              </a:rPr>
              <a:t>Vitraux </a:t>
            </a:r>
          </a:p>
          <a:p>
            <a:pPr algn="ctr"/>
            <a:r>
              <a:rPr lang="fr-FR" sz="2400" b="1" dirty="0" smtClean="0">
                <a:solidFill>
                  <a:srgbClr val="FF0000"/>
                </a:solidFill>
                <a:latin typeface="Baloo" pitchFamily="66" charset="0"/>
                <a:cs typeface="Baloo" pitchFamily="66" charset="0"/>
              </a:rPr>
              <a:t>de l'église </a:t>
            </a:r>
          </a:p>
          <a:p>
            <a:pPr algn="ctr"/>
            <a:r>
              <a:rPr lang="fr-FR" sz="2400" b="1" dirty="0" smtClean="0">
                <a:solidFill>
                  <a:srgbClr val="FF0000"/>
                </a:solidFill>
                <a:latin typeface="Baloo" pitchFamily="66" charset="0"/>
                <a:cs typeface="Baloo" pitchFamily="66" charset="0"/>
              </a:rPr>
              <a:t>Notre Dame </a:t>
            </a:r>
          </a:p>
          <a:p>
            <a:pPr algn="ctr"/>
            <a:r>
              <a:rPr lang="fr-FR" sz="2400" b="1" dirty="0" smtClean="0">
                <a:solidFill>
                  <a:srgbClr val="FF0000"/>
                </a:solidFill>
                <a:latin typeface="Baloo" pitchFamily="66" charset="0"/>
                <a:cs typeface="Baloo" pitchFamily="66" charset="0"/>
              </a:rPr>
              <a:t>de l'assomption </a:t>
            </a:r>
          </a:p>
          <a:p>
            <a:pPr algn="ctr"/>
            <a:r>
              <a:rPr lang="fr-FR" sz="2400" b="1" dirty="0" smtClean="0">
                <a:solidFill>
                  <a:srgbClr val="FF0000"/>
                </a:solidFill>
                <a:latin typeface="Baloo" pitchFamily="66" charset="0"/>
                <a:cs typeface="Baloo" pitchFamily="66" charset="0"/>
              </a:rPr>
              <a:t>à Phalsbourg</a:t>
            </a:r>
            <a:endParaRPr lang="fr-FR" sz="2400" b="1" dirty="0">
              <a:solidFill>
                <a:srgbClr val="FF0000"/>
              </a:solidFill>
              <a:latin typeface="Baloo" pitchFamily="66" charset="0"/>
              <a:cs typeface="Baloo" pitchFamily="66" charset="0"/>
            </a:endParaRPr>
          </a:p>
        </p:txBody>
      </p:sp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4000" b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ZoneTexte 11"/>
          <p:cNvSpPr txBox="1"/>
          <p:nvPr/>
        </p:nvSpPr>
        <p:spPr>
          <a:xfrm>
            <a:off x="0" y="0"/>
            <a:ext cx="8028384" cy="1378294"/>
          </a:xfrm>
          <a:prstGeom prst="rect">
            <a:avLst/>
          </a:prstGeom>
          <a:noFill/>
        </p:spPr>
        <p:txBody>
          <a:bodyPr wrap="square" lIns="115317" tIns="57642" rIns="115317" bIns="57642" rtlCol="0">
            <a:spAutoFit/>
          </a:bodyPr>
          <a:lstStyle/>
          <a:p>
            <a:pPr algn="ctr" defTabSz="1044754"/>
            <a:r>
              <a:rPr lang="fr-FR" sz="4100" b="1" dirty="0" smtClean="0">
                <a:ln w="19050">
                  <a:noFill/>
                </a:ln>
                <a:solidFill>
                  <a:prstClr val="black"/>
                </a:solidFill>
                <a:latin typeface="Franklin Gothic Medium" pitchFamily="34" charset="0"/>
              </a:rPr>
              <a:t>Chant </a:t>
            </a:r>
            <a:r>
              <a:rPr lang="fr-FR" sz="4100" b="1" dirty="0" smtClean="0">
                <a:ln w="19050">
                  <a:noFill/>
                </a:ln>
                <a:solidFill>
                  <a:prstClr val="black"/>
                </a:solidFill>
                <a:latin typeface="Franklin Gothic Medium" pitchFamily="34" charset="0"/>
              </a:rPr>
              <a:t> de  repentance  orthodoxe  Chant  grégorien</a:t>
            </a:r>
            <a:endParaRPr lang="fr-FR" sz="4100" b="1" dirty="0">
              <a:ln w="19050">
                <a:noFill/>
              </a:ln>
              <a:solidFill>
                <a:prstClr val="black"/>
              </a:solidFill>
              <a:latin typeface="Franklin Gothic Medium" pitchFamily="34" charset="0"/>
            </a:endParaRPr>
          </a:p>
        </p:txBody>
      </p:sp>
      <p:pic>
        <p:nvPicPr>
          <p:cNvPr id="13" name="Image 12" descr="vecteezy_audio-speaker-clipart-design-illustration_9399546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732240" y="1260000"/>
            <a:ext cx="2136411" cy="2142739"/>
          </a:xfrm>
          <a:prstGeom prst="rect">
            <a:avLst/>
          </a:prstGeom>
        </p:spPr>
      </p:pic>
      <p:sp>
        <p:nvSpPr>
          <p:cNvPr id="14" name="Ellipse 13"/>
          <p:cNvSpPr>
            <a:spLocks noChangeAspect="1"/>
          </p:cNvSpPr>
          <p:nvPr/>
        </p:nvSpPr>
        <p:spPr>
          <a:xfrm>
            <a:off x="6876000" y="1404000"/>
            <a:ext cx="1837313" cy="1842755"/>
          </a:xfrm>
          <a:prstGeom prst="ellipse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1597" tIns="50797" rIns="101597" bIns="50797" rtlCol="0" anchor="ctr"/>
          <a:lstStyle/>
          <a:p>
            <a:pPr algn="ctr" defTabSz="914373"/>
            <a:endParaRPr lang="fr-FR" dirty="0">
              <a:solidFill>
                <a:prstClr val="white"/>
              </a:solidFill>
            </a:endParaRPr>
          </a:p>
        </p:txBody>
      </p:sp>
      <p:sp>
        <p:nvSpPr>
          <p:cNvPr id="15" name="ZoneTexte 14"/>
          <p:cNvSpPr txBox="1"/>
          <p:nvPr/>
        </p:nvSpPr>
        <p:spPr>
          <a:xfrm rot="-60000">
            <a:off x="72000" y="4238484"/>
            <a:ext cx="2000101" cy="747352"/>
          </a:xfrm>
          <a:prstGeom prst="rect">
            <a:avLst/>
          </a:prstGeom>
          <a:noFill/>
        </p:spPr>
        <p:txBody>
          <a:bodyPr wrap="none" lIns="115317" tIns="57642" rIns="115317" bIns="57642" rtlCol="0">
            <a:spAutoFit/>
          </a:bodyPr>
          <a:lstStyle/>
          <a:p>
            <a:pPr defTabSz="1044754"/>
            <a:r>
              <a:rPr lang="fr-FR" sz="4100" b="1" dirty="0">
                <a:ln w="19050">
                  <a:noFill/>
                </a:ln>
                <a:solidFill>
                  <a:prstClr val="black"/>
                </a:solidFill>
                <a:latin typeface="Franklin Gothic Medium" pitchFamily="34" charset="0"/>
              </a:rPr>
              <a:t>Internet</a:t>
            </a:r>
            <a:endParaRPr lang="fr-FR" sz="4700" b="1" dirty="0">
              <a:ln w="19050">
                <a:noFill/>
              </a:ln>
              <a:solidFill>
                <a:prstClr val="black"/>
              </a:solidFill>
              <a:latin typeface="Franklin Gothic Medium" pitchFamily="34" charset="0"/>
            </a:endParaRPr>
          </a:p>
        </p:txBody>
      </p:sp>
      <p:pic>
        <p:nvPicPr>
          <p:cNvPr id="16" name="Picture 2" descr="C:\IM\IM\Identities\{20778270-09D0-4E54-8F7B-3114953C022E}\Signature\{55F25316-80BD-4F7C-996C-7B8069AFDF79}\ROLAND~166667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380312" y="5733256"/>
            <a:ext cx="1584175" cy="886627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7" name="ZoneTexte 16"/>
          <p:cNvSpPr txBox="1"/>
          <p:nvPr/>
        </p:nvSpPr>
        <p:spPr>
          <a:xfrm>
            <a:off x="4716016" y="6084000"/>
            <a:ext cx="2134048" cy="747352"/>
          </a:xfrm>
          <a:prstGeom prst="rect">
            <a:avLst/>
          </a:prstGeom>
          <a:noFill/>
        </p:spPr>
        <p:txBody>
          <a:bodyPr wrap="none" lIns="115317" tIns="57642" rIns="115317" bIns="57642" rtlCol="0">
            <a:spAutoFit/>
          </a:bodyPr>
          <a:lstStyle/>
          <a:p>
            <a:pPr defTabSz="1044754"/>
            <a:r>
              <a:rPr lang="fr-FR" sz="4100" b="1" dirty="0">
                <a:ln w="19050">
                  <a:noFill/>
                </a:ln>
                <a:solidFill>
                  <a:prstClr val="black"/>
                </a:solidFill>
                <a:latin typeface="Franklin Gothic Medium" pitchFamily="34" charset="0"/>
              </a:rPr>
              <a:t>Création</a:t>
            </a:r>
          </a:p>
        </p:txBody>
      </p:sp>
      <p:sp>
        <p:nvSpPr>
          <p:cNvPr id="18" name="Étoile à 12 branches 17"/>
          <p:cNvSpPr>
            <a:spLocks noChangeAspect="1"/>
          </p:cNvSpPr>
          <p:nvPr/>
        </p:nvSpPr>
        <p:spPr>
          <a:xfrm>
            <a:off x="539552" y="2492896"/>
            <a:ext cx="1239118" cy="771551"/>
          </a:xfrm>
          <a:prstGeom prst="star12">
            <a:avLst>
              <a:gd name="adj" fmla="val 39160"/>
            </a:avLst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5317" tIns="57642" rIns="115317" bIns="57642" rtlCol="0" anchor="ctr"/>
          <a:lstStyle/>
          <a:p>
            <a:pPr algn="ctr" defTabSz="1044754"/>
            <a:r>
              <a:rPr lang="fr-FR" sz="1400" dirty="0" smtClean="0">
                <a:solidFill>
                  <a:srgbClr val="FF0000"/>
                </a:solidFill>
                <a:latin typeface="Rockwell" pitchFamily="18" charset="0"/>
              </a:rPr>
              <a:t>2577</a:t>
            </a:r>
            <a:endParaRPr lang="fr-FR" sz="1400" dirty="0">
              <a:solidFill>
                <a:srgbClr val="FF0000"/>
              </a:solidFill>
              <a:latin typeface="Rockwell" pitchFamily="18" charset="0"/>
            </a:endParaRPr>
          </a:p>
        </p:txBody>
      </p:sp>
      <p:sp>
        <p:nvSpPr>
          <p:cNvPr id="19" name="ZoneTexte 18"/>
          <p:cNvSpPr txBox="1"/>
          <p:nvPr/>
        </p:nvSpPr>
        <p:spPr>
          <a:xfrm>
            <a:off x="5724128" y="3528000"/>
            <a:ext cx="1060036" cy="331853"/>
          </a:xfrm>
          <a:prstGeom prst="rect">
            <a:avLst/>
          </a:prstGeom>
          <a:noFill/>
        </p:spPr>
        <p:txBody>
          <a:bodyPr wrap="none" lIns="115317" tIns="57642" rIns="115317" bIns="57642" rtlCol="0">
            <a:spAutoFit/>
          </a:bodyPr>
          <a:lstStyle/>
          <a:p>
            <a:pPr defTabSz="1044754"/>
            <a:r>
              <a:rPr lang="fr-FR" sz="1400" b="1" dirty="0" smtClean="0">
                <a:solidFill>
                  <a:srgbClr val="FF0000"/>
                </a:solidFill>
              </a:rPr>
              <a:t>04.09.2025</a:t>
            </a:r>
            <a:endParaRPr lang="fr-FR" sz="1400" b="1" dirty="0">
              <a:solidFill>
                <a:srgbClr val="FF0000"/>
              </a:solidFill>
            </a:endParaRPr>
          </a:p>
        </p:txBody>
      </p:sp>
      <p:pic>
        <p:nvPicPr>
          <p:cNvPr id="20" name="Image 19" descr="2446956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3203848" y="1412776"/>
            <a:ext cx="801979" cy="801153"/>
          </a:xfrm>
          <a:prstGeom prst="rect">
            <a:avLst/>
          </a:prstGeom>
        </p:spPr>
      </p:pic>
      <p:pic>
        <p:nvPicPr>
          <p:cNvPr id="21" name="Image 20" descr="a1Appareil-photo-19.gif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2376000" y="4680000"/>
            <a:ext cx="2305800" cy="1512000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4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000"/>
                            </p:stCondLst>
                            <p:childTnLst>
                              <p:par>
                                <p:cTn id="10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2" dur="1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0"/>
                            </p:stCondLst>
                            <p:childTnLst>
                              <p:par>
                                <p:cTn id="14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6" dur="1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7" presetID="24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9" dur="1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7000"/>
                            </p:stCondLst>
                            <p:childTnLst>
                              <p:par>
                                <p:cTn id="21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3" dur="1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9000"/>
                            </p:stCondLst>
                            <p:childTnLst>
                              <p:par>
                                <p:cTn id="25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7" dur="1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1000"/>
                            </p:stCondLst>
                            <p:childTnLst>
                              <p:par>
                                <p:cTn id="29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1" dur="1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3000"/>
                            </p:stCondLst>
                            <p:childTnLst>
                              <p:par>
                                <p:cTn id="33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5" dur="1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5000"/>
                            </p:stCondLst>
                            <p:childTnLst>
                              <p:par>
                                <p:cTn id="37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9" dur="1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7000"/>
                            </p:stCondLst>
                            <p:childTnLst>
                              <p:par>
                                <p:cTn id="41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3" dur="1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4" grpId="0" animBg="1"/>
      <p:bldP spid="15" grpId="0"/>
      <p:bldP spid="17" grpId="0"/>
      <p:bldP spid="18" grpId="0" animBg="1"/>
      <p:bldP spid="19" grpId="0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94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438</TotalTime>
  <Words>326</Words>
  <Application>Microsoft Office PowerPoint</Application>
  <PresentationFormat>Affichage à l'écran (4:3)</PresentationFormat>
  <Paragraphs>162</Paragraphs>
  <Slides>47</Slides>
  <Notes>0</Notes>
  <HiddenSlides>0</HiddenSlides>
  <MMClips>1</MMClips>
  <ScaleCrop>false</ScaleCrop>
  <HeadingPairs>
    <vt:vector size="4" baseType="variant">
      <vt:variant>
        <vt:lpstr>Thème</vt:lpstr>
      </vt:variant>
      <vt:variant>
        <vt:i4>2</vt:i4>
      </vt:variant>
      <vt:variant>
        <vt:lpstr>Titres des diapositives</vt:lpstr>
      </vt:variant>
      <vt:variant>
        <vt:i4>47</vt:i4>
      </vt:variant>
    </vt:vector>
  </HeadingPairs>
  <TitlesOfParts>
    <vt:vector size="49" baseType="lpstr">
      <vt:lpstr>Thème Office</vt:lpstr>
      <vt:lpstr>94_Thème Office</vt:lpstr>
      <vt:lpstr>Diapositive 1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  <vt:lpstr>Diapositive 13</vt:lpstr>
      <vt:lpstr>Diapositive 14</vt:lpstr>
      <vt:lpstr>Diapositive 15</vt:lpstr>
      <vt:lpstr>Diapositive 16</vt:lpstr>
      <vt:lpstr>Diapositive 17</vt:lpstr>
      <vt:lpstr>Diapositive 18</vt:lpstr>
      <vt:lpstr>Diapositive 19</vt:lpstr>
      <vt:lpstr>Diapositive 20</vt:lpstr>
      <vt:lpstr>Diapositive 21</vt:lpstr>
      <vt:lpstr>Diapositive 22</vt:lpstr>
      <vt:lpstr>Diapositive 23</vt:lpstr>
      <vt:lpstr>Diapositive 24</vt:lpstr>
      <vt:lpstr>Diapositive 25</vt:lpstr>
      <vt:lpstr>Diapositive 26</vt:lpstr>
      <vt:lpstr>Diapositive 27</vt:lpstr>
      <vt:lpstr>Diapositive 28</vt:lpstr>
      <vt:lpstr>Diapositive 29</vt:lpstr>
      <vt:lpstr>Diapositive 30</vt:lpstr>
      <vt:lpstr>Diapositive 31</vt:lpstr>
      <vt:lpstr>Diapositive 32</vt:lpstr>
      <vt:lpstr>Diapositive 33</vt:lpstr>
      <vt:lpstr>Diapositive 34</vt:lpstr>
      <vt:lpstr>Diapositive 35</vt:lpstr>
      <vt:lpstr>Diapositive 36</vt:lpstr>
      <vt:lpstr>Diapositive 37</vt:lpstr>
      <vt:lpstr>Diapositive 38</vt:lpstr>
      <vt:lpstr>Diapositive 39</vt:lpstr>
      <vt:lpstr>Diapositive 40</vt:lpstr>
      <vt:lpstr>Diapositive 41</vt:lpstr>
      <vt:lpstr>Diapositive 42</vt:lpstr>
      <vt:lpstr>Diapositive 43</vt:lpstr>
      <vt:lpstr>Diapositive 44</vt:lpstr>
      <vt:lpstr>Diapositive 45</vt:lpstr>
      <vt:lpstr>Diapositive 46</vt:lpstr>
      <vt:lpstr>Diapositive 47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Roland albenesius</dc:creator>
  <cp:lastModifiedBy>Roland albenesius</cp:lastModifiedBy>
  <cp:revision>30</cp:revision>
  <dcterms:created xsi:type="dcterms:W3CDTF">2025-09-01T19:18:05Z</dcterms:created>
  <dcterms:modified xsi:type="dcterms:W3CDTF">2025-09-04T08:55:15Z</dcterms:modified>
</cp:coreProperties>
</file>