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259" r:id="rId70"/>
    <p:sldId id="257" r:id="rId71"/>
  </p:sldIdLst>
  <p:sldSz cx="5761038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4JZFzOPRybrh+adrcmY0w==" hashData="+koJGVTtsRr+8H3w78vR+X2LXy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63" y="-86"/>
      </p:cViewPr>
      <p:guideLst>
        <p:guide orient="horz" pos="1815"/>
        <p:guide pos="181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32078" y="1789657"/>
            <a:ext cx="4896883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64156" y="3264589"/>
            <a:ext cx="403272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1B6D-9DF4-4BF8-9105-0304D91A856F}" type="datetimeFigureOut">
              <a:rPr lang="fr-FR" smtClean="0"/>
              <a:t>20/08/2025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0A16-14A1-4DA7-A495-DCE9FC27609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1B6D-9DF4-4BF8-9105-0304D91A856F}" type="datetimeFigureOut">
              <a:rPr lang="fr-FR" smtClean="0"/>
              <a:t>20/08/2025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0A16-14A1-4DA7-A495-DCE9FC27609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5083" y="3702001"/>
            <a:ext cx="4896883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5083" y="2441774"/>
            <a:ext cx="4896883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1B6D-9DF4-4BF8-9105-0304D91A856F}" type="datetimeFigureOut">
              <a:rPr lang="fr-FR" smtClean="0"/>
              <a:t>20/08/2025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0A16-14A1-4DA7-A495-DCE9FC27609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88052" y="1344244"/>
            <a:ext cx="2544458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928528" y="1344244"/>
            <a:ext cx="2544458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1B6D-9DF4-4BF8-9105-0304D91A856F}" type="datetimeFigureOut">
              <a:rPr lang="fr-FR" smtClean="0"/>
              <a:t>20/08/2025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0A16-14A1-4DA7-A495-DCE9FC27609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88052" y="1289566"/>
            <a:ext cx="2545459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88052" y="1826997"/>
            <a:ext cx="2545459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926528" y="1289566"/>
            <a:ext cx="2546459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926528" y="1826997"/>
            <a:ext cx="2546459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1B6D-9DF4-4BF8-9105-0304D91A856F}" type="datetimeFigureOut">
              <a:rPr lang="fr-FR" smtClean="0"/>
              <a:t>20/08/2025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0A16-14A1-4DA7-A495-DCE9FC27609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1B6D-9DF4-4BF8-9105-0304D91A856F}" type="datetimeFigureOut">
              <a:rPr lang="fr-FR" smtClean="0"/>
              <a:t>20/08/2025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0A16-14A1-4DA7-A495-DCE9FC27609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1B6D-9DF4-4BF8-9105-0304D91A856F}" type="datetimeFigureOut">
              <a:rPr lang="fr-FR" smtClean="0"/>
              <a:t>20/08/2025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0A16-14A1-4DA7-A495-DCE9FC27609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8053" y="229375"/>
            <a:ext cx="189534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52406" y="229375"/>
            <a:ext cx="3220581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88053" y="1205551"/>
            <a:ext cx="189534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1B6D-9DF4-4BF8-9105-0304D91A856F}" type="datetimeFigureOut">
              <a:rPr lang="fr-FR" smtClean="0"/>
              <a:t>20/08/2025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0A16-14A1-4DA7-A495-DCE9FC27609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204" y="4032727"/>
            <a:ext cx="3456623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29204" y="514760"/>
            <a:ext cx="3456623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29204" y="4508814"/>
            <a:ext cx="3456623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1B6D-9DF4-4BF8-9105-0304D91A856F}" type="datetimeFigureOut">
              <a:rPr lang="fr-FR" smtClean="0"/>
              <a:t>20/08/2025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0A16-14A1-4DA7-A495-DCE9FC27609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1B6D-9DF4-4BF8-9105-0304D91A856F}" type="datetimeFigureOut">
              <a:rPr lang="fr-FR" smtClean="0"/>
              <a:t>20/08/2025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0A16-14A1-4DA7-A495-DCE9FC27609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947712" y="193370"/>
            <a:ext cx="1224220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72049" y="193370"/>
            <a:ext cx="3579646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1B6D-9DF4-4BF8-9105-0304D91A856F}" type="datetimeFigureOut">
              <a:rPr lang="fr-FR" smtClean="0"/>
              <a:t>20/08/2025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0A16-14A1-4DA7-A495-DCE9FC27609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33155" y="1793602"/>
            <a:ext cx="4896883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64499" y="3264715"/>
            <a:ext cx="403272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1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3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4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6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77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9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09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2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6191" y="3706208"/>
            <a:ext cx="4896883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6191" y="2441785"/>
            <a:ext cx="4896883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15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31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46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62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77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934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09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7245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88734" y="1345119"/>
            <a:ext cx="254445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929436" y="1345119"/>
            <a:ext cx="254445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88431" y="1289620"/>
            <a:ext cx="254545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69" indent="0">
              <a:buNone/>
              <a:defRPr sz="2100" b="1"/>
            </a:lvl2pPr>
            <a:lvl3pPr marL="943140" indent="0">
              <a:buNone/>
              <a:defRPr sz="1800" b="1"/>
            </a:lvl3pPr>
            <a:lvl4pPr marL="1414669" indent="0">
              <a:buNone/>
              <a:defRPr sz="1700" b="1"/>
            </a:lvl4pPr>
            <a:lvl5pPr marL="1886240" indent="0">
              <a:buNone/>
              <a:defRPr sz="1700" b="1"/>
            </a:lvl5pPr>
            <a:lvl6pPr marL="2357774" indent="0">
              <a:buNone/>
              <a:defRPr sz="1700" b="1"/>
            </a:lvl6pPr>
            <a:lvl7pPr marL="2829344" indent="0">
              <a:buNone/>
              <a:defRPr sz="1700" b="1"/>
            </a:lvl7pPr>
            <a:lvl8pPr marL="3300916" indent="0">
              <a:buNone/>
              <a:defRPr sz="1700" b="1"/>
            </a:lvl8pPr>
            <a:lvl9pPr marL="377245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88431" y="1827151"/>
            <a:ext cx="254545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927343" y="1289620"/>
            <a:ext cx="254645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69" indent="0">
              <a:buNone/>
              <a:defRPr sz="2100" b="1"/>
            </a:lvl2pPr>
            <a:lvl3pPr marL="943140" indent="0">
              <a:buNone/>
              <a:defRPr sz="1800" b="1"/>
            </a:lvl3pPr>
            <a:lvl4pPr marL="1414669" indent="0">
              <a:buNone/>
              <a:defRPr sz="1700" b="1"/>
            </a:lvl4pPr>
            <a:lvl5pPr marL="1886240" indent="0">
              <a:buNone/>
              <a:defRPr sz="1700" b="1"/>
            </a:lvl5pPr>
            <a:lvl6pPr marL="2357774" indent="0">
              <a:buNone/>
              <a:defRPr sz="1700" b="1"/>
            </a:lvl6pPr>
            <a:lvl7pPr marL="2829344" indent="0">
              <a:buNone/>
              <a:defRPr sz="1700" b="1"/>
            </a:lvl7pPr>
            <a:lvl8pPr marL="3300916" indent="0">
              <a:buNone/>
              <a:defRPr sz="1700" b="1"/>
            </a:lvl8pPr>
            <a:lvl9pPr marL="377245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927343" y="1827151"/>
            <a:ext cx="254645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9934" y="232502"/>
            <a:ext cx="189534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52796" y="233212"/>
            <a:ext cx="3220580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89934" y="1205638"/>
            <a:ext cx="189534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1569" indent="0">
              <a:buNone/>
              <a:defRPr sz="1300"/>
            </a:lvl2pPr>
            <a:lvl3pPr marL="943140" indent="0">
              <a:buNone/>
              <a:defRPr sz="1100"/>
            </a:lvl3pPr>
            <a:lvl4pPr marL="1414669" indent="0">
              <a:buNone/>
              <a:defRPr sz="1000"/>
            </a:lvl4pPr>
            <a:lvl5pPr marL="1886240" indent="0">
              <a:buNone/>
              <a:defRPr sz="1000"/>
            </a:lvl5pPr>
            <a:lvl6pPr marL="2357774" indent="0">
              <a:buNone/>
              <a:defRPr sz="1000"/>
            </a:lvl6pPr>
            <a:lvl7pPr marL="2829344" indent="0">
              <a:buNone/>
              <a:defRPr sz="1000"/>
            </a:lvl7pPr>
            <a:lvl8pPr marL="3300916" indent="0">
              <a:buNone/>
              <a:defRPr sz="1000"/>
            </a:lvl8pPr>
            <a:lvl9pPr marL="377245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231" y="4036054"/>
            <a:ext cx="3456623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29231" y="519350"/>
            <a:ext cx="3456623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1569" indent="0">
              <a:buNone/>
              <a:defRPr sz="2900"/>
            </a:lvl2pPr>
            <a:lvl3pPr marL="943140" indent="0">
              <a:buNone/>
              <a:defRPr sz="2500"/>
            </a:lvl3pPr>
            <a:lvl4pPr marL="1414669" indent="0">
              <a:buNone/>
              <a:defRPr sz="2100"/>
            </a:lvl4pPr>
            <a:lvl5pPr marL="1886240" indent="0">
              <a:buNone/>
              <a:defRPr sz="2100"/>
            </a:lvl5pPr>
            <a:lvl6pPr marL="2357774" indent="0">
              <a:buNone/>
              <a:defRPr sz="2100"/>
            </a:lvl6pPr>
            <a:lvl7pPr marL="2829344" indent="0">
              <a:buNone/>
              <a:defRPr sz="2100"/>
            </a:lvl7pPr>
            <a:lvl8pPr marL="3300916" indent="0">
              <a:buNone/>
              <a:defRPr sz="2100"/>
            </a:lvl8pPr>
            <a:lvl9pPr marL="377245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29231" y="4509389"/>
            <a:ext cx="345662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1569" indent="0">
              <a:buNone/>
              <a:defRPr sz="1300"/>
            </a:lvl2pPr>
            <a:lvl3pPr marL="943140" indent="0">
              <a:buNone/>
              <a:defRPr sz="1100"/>
            </a:lvl3pPr>
            <a:lvl4pPr marL="1414669" indent="0">
              <a:buNone/>
              <a:defRPr sz="1000"/>
            </a:lvl4pPr>
            <a:lvl5pPr marL="1886240" indent="0">
              <a:buNone/>
              <a:defRPr sz="1000"/>
            </a:lvl5pPr>
            <a:lvl6pPr marL="2357774" indent="0">
              <a:buNone/>
              <a:defRPr sz="1000"/>
            </a:lvl6pPr>
            <a:lvl7pPr marL="2829344" indent="0">
              <a:buNone/>
              <a:defRPr sz="1000"/>
            </a:lvl7pPr>
            <a:lvl8pPr marL="3300916" indent="0">
              <a:buNone/>
              <a:defRPr sz="1000"/>
            </a:lvl8pPr>
            <a:lvl9pPr marL="377245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177001" y="234032"/>
            <a:ext cx="1296234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88070" y="234032"/>
            <a:ext cx="379268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33155" y="1790453"/>
            <a:ext cx="4896883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64513" y="3264715"/>
            <a:ext cx="403272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6196" y="3706291"/>
            <a:ext cx="4896883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6196" y="2441790"/>
            <a:ext cx="4896883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88371" y="1345200"/>
            <a:ext cx="2544459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928951" y="1345200"/>
            <a:ext cx="2544459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88168" y="1289659"/>
            <a:ext cx="254546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88168" y="1827148"/>
            <a:ext cx="254546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927688" y="1289659"/>
            <a:ext cx="2546461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927688" y="1827148"/>
            <a:ext cx="2546461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9078" y="232502"/>
            <a:ext cx="189534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52796" y="233242"/>
            <a:ext cx="3220580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89078" y="1205635"/>
            <a:ext cx="189534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244" y="4036095"/>
            <a:ext cx="3456623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29244" y="519508"/>
            <a:ext cx="3456623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4" indent="0">
              <a:buNone/>
              <a:defRPr sz="2500"/>
            </a:lvl3pPr>
            <a:lvl4pPr marL="1410448" indent="0">
              <a:buNone/>
              <a:defRPr sz="2100"/>
            </a:lvl4pPr>
            <a:lvl5pPr marL="1880605" indent="0">
              <a:buNone/>
              <a:defRPr sz="2100"/>
            </a:lvl5pPr>
            <a:lvl6pPr marL="2350760" indent="0">
              <a:buNone/>
              <a:defRPr sz="2100"/>
            </a:lvl6pPr>
            <a:lvl7pPr marL="2820906" indent="0">
              <a:buNone/>
              <a:defRPr sz="2100"/>
            </a:lvl7pPr>
            <a:lvl8pPr marL="3291047" indent="0">
              <a:buNone/>
              <a:defRPr sz="2100"/>
            </a:lvl8pPr>
            <a:lvl9pPr marL="376119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29244" y="4509394"/>
            <a:ext cx="345662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177000" y="234075"/>
            <a:ext cx="1296234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88113" y="234075"/>
            <a:ext cx="379268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88052" y="230710"/>
            <a:ext cx="5184934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88052" y="1344244"/>
            <a:ext cx="5184934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288052" y="5339629"/>
            <a:ext cx="1344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11B6D-9DF4-4BF8-9105-0304D91A856F}" type="datetimeFigureOut">
              <a:rPr lang="fr-FR" smtClean="0"/>
              <a:t>20/08/2025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968355" y="5339629"/>
            <a:ext cx="1824329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128744" y="5339629"/>
            <a:ext cx="1344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A0A16-14A1-4DA7-A495-DCE9FC276097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88116" y="232054"/>
            <a:ext cx="5184934" cy="960175"/>
          </a:xfrm>
          <a:prstGeom prst="rect">
            <a:avLst/>
          </a:prstGeom>
        </p:spPr>
        <p:txBody>
          <a:bodyPr vert="horz" lIns="93717" tIns="46843" rIns="93717" bIns="4684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88116" y="1345119"/>
            <a:ext cx="5184934" cy="3802019"/>
          </a:xfrm>
          <a:prstGeom prst="rect">
            <a:avLst/>
          </a:prstGeom>
        </p:spPr>
        <p:txBody>
          <a:bodyPr vert="horz" lIns="93717" tIns="46843" rIns="93717" bIns="4684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289125" y="5342967"/>
            <a:ext cx="1344242" cy="306722"/>
          </a:xfrm>
          <a:prstGeom prst="rect">
            <a:avLst/>
          </a:prstGeom>
        </p:spPr>
        <p:txBody>
          <a:bodyPr vert="horz" lIns="93717" tIns="46843" rIns="93717" bIns="46843" rtlCol="0" anchor="ctr"/>
          <a:lstStyle>
            <a:lvl1pPr algn="l" defTabSz="94314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969540" y="5342967"/>
            <a:ext cx="1824329" cy="306722"/>
          </a:xfrm>
          <a:prstGeom prst="rect">
            <a:avLst/>
          </a:prstGeom>
        </p:spPr>
        <p:txBody>
          <a:bodyPr vert="horz" lIns="93717" tIns="46843" rIns="93717" bIns="46843" rtlCol="0" anchor="ctr"/>
          <a:lstStyle>
            <a:lvl1pPr algn="ctr" defTabSz="94314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130458" y="5342967"/>
            <a:ext cx="1344242" cy="306722"/>
          </a:xfrm>
          <a:prstGeom prst="rect">
            <a:avLst/>
          </a:prstGeom>
        </p:spPr>
        <p:txBody>
          <a:bodyPr vert="horz" lIns="93717" tIns="46843" rIns="93717" bIns="46843" rtlCol="0" anchor="ctr"/>
          <a:lstStyle>
            <a:lvl1pPr algn="r" defTabSz="94314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94314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3679" indent="-353679" algn="l" defTabSz="943140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6274" indent="-294719" algn="l" defTabSz="943140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8908" indent="-235803" algn="l" defTabSz="94314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0453" indent="-235803" algn="l" defTabSz="94314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2031" indent="-235803" algn="l" defTabSz="943140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3554" indent="-235803" algn="l" defTabSz="9431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65135" indent="-235803" algn="l" defTabSz="9431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36677" indent="-235803" algn="l" defTabSz="9431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08270" indent="-235803" algn="l" defTabSz="9431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1569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3140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4669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6240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7774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9344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0916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2454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88135" y="232198"/>
            <a:ext cx="5184934" cy="960175"/>
          </a:xfrm>
          <a:prstGeom prst="rect">
            <a:avLst/>
          </a:prstGeom>
        </p:spPr>
        <p:txBody>
          <a:bodyPr vert="horz" lIns="93434" tIns="46700" rIns="93434" bIns="4670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88135" y="1345200"/>
            <a:ext cx="5184934" cy="3802019"/>
          </a:xfrm>
          <a:prstGeom prst="rect">
            <a:avLst/>
          </a:prstGeom>
        </p:spPr>
        <p:txBody>
          <a:bodyPr vert="horz" lIns="93434" tIns="46700" rIns="93434" bIns="4670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289197" y="5343052"/>
            <a:ext cx="1344242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l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969612" y="5343052"/>
            <a:ext cx="1824329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ct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130524" y="5343052"/>
            <a:ext cx="1344242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3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3" indent="-293841" algn="l" defTabSz="9403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90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0" indent="-235102" algn="l" defTabSz="9403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9" indent="-235102" algn="l" defTabSz="9403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98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4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31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4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8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5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6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6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7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3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7" Type="http://schemas.openxmlformats.org/officeDocument/2006/relationships/image" Target="../media/image76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5.gif"/><Relationship Id="rId5" Type="http://schemas.openxmlformats.org/officeDocument/2006/relationships/image" Target="../media/image74.png"/><Relationship Id="rId4" Type="http://schemas.openxmlformats.org/officeDocument/2006/relationships/image" Target="../media/image7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9000" t="-25000" r="-11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2040000">
            <a:off x="139636" y="722229"/>
            <a:ext cx="3464223" cy="3001569"/>
          </a:xfrm>
          <a:prstGeom prst="rect">
            <a:avLst/>
          </a:prstGeom>
          <a:noFill/>
        </p:spPr>
        <p:txBody>
          <a:bodyPr wrap="none" lIns="78584" tIns="39278" rIns="78584" bIns="39278" rtlCol="0">
            <a:prstTxWarp prst="textArchUpPour">
              <a:avLst/>
            </a:prstTxWarp>
            <a:spAutoFit/>
          </a:bodyPr>
          <a:lstStyle/>
          <a:p>
            <a:pPr defTabSz="943122"/>
            <a:r>
              <a:rPr lang="fr-FR" sz="77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/>
          </p:cNvSpPr>
          <p:nvPr/>
        </p:nvSpPr>
        <p:spPr>
          <a:xfrm rot="21600000">
            <a:off x="0" y="4453228"/>
            <a:ext cx="5761038" cy="1307810"/>
          </a:xfrm>
          <a:prstGeom prst="rect">
            <a:avLst/>
          </a:prstGeom>
          <a:noFill/>
        </p:spPr>
        <p:txBody>
          <a:bodyPr wrap="none" lIns="78584" tIns="39278" rIns="78584" bIns="39278" rtlCol="0">
            <a:prstTxWarp prst="textTriangle">
              <a:avLst/>
            </a:prstTxWarp>
            <a:spAutoFit/>
          </a:bodyPr>
          <a:lstStyle/>
          <a:p>
            <a:pPr defTabSz="943122"/>
            <a:r>
              <a:rPr lang="fr-FR" sz="5300" dirty="0">
                <a:ln w="63500">
                  <a:solidFill>
                    <a:prstClr val="white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300" dirty="0" smtClean="0">
                <a:ln w="25400">
                  <a:solidFill>
                    <a:srgbClr val="FFF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Colmar conté autrement </a:t>
            </a:r>
            <a:endParaRPr lang="fr-FR" sz="5300" dirty="0">
              <a:ln w="25400">
                <a:solidFill>
                  <a:srgbClr val="FFFF00"/>
                </a:solidFill>
              </a:ln>
              <a:blipFill>
                <a:blip r:embed="rId4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28591" y="36000"/>
            <a:ext cx="2052604" cy="2798929"/>
          </a:xfrm>
          <a:prstGeom prst="rect">
            <a:avLst/>
          </a:prstGeom>
        </p:spPr>
        <p:txBody>
          <a:bodyPr wrap="square" lIns="104894" tIns="52430" rIns="104894" bIns="52430">
            <a:spAutoFit/>
          </a:bodyPr>
          <a:lstStyle/>
          <a:p>
            <a:pPr algn="ctr" defTabSz="943122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943122"/>
            <a:r>
              <a:rPr lang="fr-FR" sz="1300" b="1" dirty="0">
                <a:solidFill>
                  <a:prstClr val="black"/>
                </a:solidFill>
                <a:latin typeface="Chiller" pitchFamily="82" charset="0"/>
              </a:rPr>
              <a:t>Ralph Gibson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688480" y="3096000"/>
            <a:ext cx="1777117" cy="1310429"/>
          </a:xfrm>
          <a:prstGeom prst="rect">
            <a:avLst/>
          </a:prstGeom>
          <a:noFill/>
        </p:spPr>
        <p:txBody>
          <a:bodyPr wrap="square" lIns="78584" tIns="39278" rIns="78584" bIns="39278" rtlCol="0">
            <a:spAutoFit/>
          </a:bodyPr>
          <a:lstStyle/>
          <a:p>
            <a:pPr algn="ctr" defTabSz="943122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</a:t>
            </a:r>
            <a:endParaRPr lang="fr-FR" b="1" dirty="0" smtClean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  <a:p>
            <a:pPr algn="ctr" defTabSz="943122"/>
            <a:r>
              <a:rPr lang="fr-FR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par </a:t>
            </a:r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différents randonneurs  </a:t>
            </a:r>
          </a:p>
          <a:p>
            <a:pPr algn="ctr" defTabSz="943122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8" name="Goodbye My Love Goodbye - Organ &amp; keyboard (chromatic).wav">
            <a:hlinkClick r:id="" action="ppaction://media"/>
          </p:cNvPr>
          <p:cNvPicPr>
            <a:picLocks noRot="1" noChangeAspect="1"/>
          </p:cNvPicPr>
          <p:nvPr>
            <a:wavAudioFile r:embed="rId1" name="Goodbye My Love Goodbye - Organ &amp; keyboard (chromatic).wav"/>
          </p:nvPr>
        </p:nvPicPr>
        <p:blipFill>
          <a:blip r:embed="rId5" cstate="print"/>
          <a:stretch>
            <a:fillRect/>
          </a:stretch>
        </p:blipFill>
        <p:spPr>
          <a:xfrm>
            <a:off x="3168551" y="2448471"/>
            <a:ext cx="162998" cy="244475"/>
          </a:xfrm>
          <a:prstGeom prst="rect">
            <a:avLst/>
          </a:prstGeom>
        </p:spPr>
      </p:pic>
      <p:pic>
        <p:nvPicPr>
          <p:cNvPr id="9" name="Image 8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20000">
            <a:off x="4248000" y="3672000"/>
            <a:ext cx="1667138" cy="148051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7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7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80px-5_rue_Saint_Nicolas_Colmar_70536.jpg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0000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91317_391474333721672_841002619321069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92025_391475490388223_3716165084724318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92854_391474197055019_77815098476865214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95396_391473740388398_24211641280064623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95432_391474033721702_4877066885882972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95843_391474477054991_15827646569685754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95909_391472683721837_43764881112041026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96830_391476000388172_9066333643684921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96905_391473537055085_7371038877981487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99215_391474503721655_78782974726954541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99736_391472803721825_72133581506608270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00922_391475107054928_15464616927630114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02978_391474847054954_57029789989059061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03617_391474977054941_18644959309297643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06122_391474153721690_88340845129020568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06583_391476103721495_3647439244722747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06639_391474943721611_3587755988154928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06826_391473980388374_8536887641641447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10025_391474760388296_816440112501773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10504_391475910388181_78851445382382661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11381_391473883721717_91041703296425409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18001_391474880388284_45882905847397135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18812_391475010388271_8432204522890023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21172_391476073721498_42269235568318070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25441_391475627054876_17213574197230890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31066_391473700388402_12191347884842002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31180_391476133721492_8257053379615591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31239_391475407054898_82586053091212049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32232_391473667055072_6504291872077026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34552_391472953721810_751264929409698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35848_391476120388160_6241255174177085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42090_391476277054811_8636716694013800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42838_391473600388412_71465692095756011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46147_391474253721680_3430088727413407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46292_391476043721501_25552105846012959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46340_391475930388179_6559955551424886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52158_391475313721574_42862494593868562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52364_391474817054957_249514293696453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55030_391475043721601_64754952862680019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55072_391473503721755_9112269120875610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58201_391474010388371_81739326872517468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  <p:pic>
        <p:nvPicPr>
          <p:cNvPr id="3" name="Image 2" descr="438958924_391474173721688_133231366697877301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58946_391473460388426_6451142367694621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61161_391475850388187_8388944142018667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61192_391476257054813_46004979019162773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63994_391475543721551_43924453062420592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64240_391476170388155_71330285687161949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69797_391474443721661_26246496221789849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72442_391472773721828_45829166074507104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72442_391474067055032_7036555876066321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79936_391476203721485_37366722101920976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83464_391475123721593_36462606547338055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90591_391474363721669_55746416074703342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93563_391474913721614_13231411293150278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93571_391475683721537_16129070009474863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94822_391476340388138_1375399011199972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98267_391472723721833_64212336112987056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14782_391475453721560_7070502719536673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14786_391475963721509_83147495499366750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19215_391475747054864_33356492539762663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24767_391475150388257_54043407189981693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32762_391475510388221_23900902575060812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44250_391475067054932_84396517470521271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639032_391475607054878_53409881749930107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8958201_391474010388371_81739326872517468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648335" y="4932000"/>
            <a:ext cx="1926420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0" y="144216"/>
            <a:ext cx="3024535" cy="1243543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Fernando </a:t>
            </a:r>
            <a:endParaRPr lang="fr-FR" sz="3700" b="1" dirty="0" smtClean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940306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Dave  </a:t>
            </a:r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Monk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-420000">
            <a:off x="3012107" y="3456000"/>
            <a:ext cx="1801514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68203" y="5112767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>
                <a:solidFill>
                  <a:srgbClr val="FF0000"/>
                </a:solidFill>
              </a:rPr>
              <a:t>20.08.2025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2" name="Image 11" descr="a1appareil_photo_flash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72801" y="1584375"/>
            <a:ext cx="650300" cy="975360"/>
          </a:xfrm>
          <a:prstGeom prst="rect">
            <a:avLst/>
          </a:prstGeom>
        </p:spPr>
      </p:pic>
      <p:pic>
        <p:nvPicPr>
          <p:cNvPr id="15" name="Image 14" descr="reporter-5-1600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0000">
            <a:off x="3960364" y="2916000"/>
            <a:ext cx="836049" cy="612000"/>
          </a:xfrm>
          <a:prstGeom prst="rect">
            <a:avLst/>
          </a:prstGeom>
        </p:spPr>
      </p:pic>
      <p:sp>
        <p:nvSpPr>
          <p:cNvPr id="17" name="Ellipse 16"/>
          <p:cNvSpPr/>
          <p:nvPr/>
        </p:nvSpPr>
        <p:spPr>
          <a:xfrm>
            <a:off x="1296000" y="1656000"/>
            <a:ext cx="2160000" cy="216024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pic>
        <p:nvPicPr>
          <p:cNvPr id="18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2000" y="4284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" name="Étoile à 12 branches 18"/>
          <p:cNvSpPr>
            <a:spLocks/>
          </p:cNvSpPr>
          <p:nvPr/>
        </p:nvSpPr>
        <p:spPr>
          <a:xfrm>
            <a:off x="1224335" y="4320679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2566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pic>
        <p:nvPicPr>
          <p:cNvPr id="20" name="Image 19" descr="2446956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8231" y="3240559"/>
            <a:ext cx="757842" cy="673006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5" grpId="0"/>
      <p:bldP spid="17" grpId="0" animBg="1"/>
      <p:bldP spid="1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43</Words>
  <Application>Microsoft Office PowerPoint</Application>
  <PresentationFormat>Personnalisé</PresentationFormat>
  <Paragraphs>13</Paragraphs>
  <Slides>68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68</vt:i4>
      </vt:variant>
    </vt:vector>
  </HeadingPairs>
  <TitlesOfParts>
    <vt:vector size="71" baseType="lpstr">
      <vt:lpstr>Thème Office</vt:lpstr>
      <vt:lpstr>15_Thème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11</cp:revision>
  <dcterms:created xsi:type="dcterms:W3CDTF">2025-08-20T16:40:38Z</dcterms:created>
  <dcterms:modified xsi:type="dcterms:W3CDTF">2025-08-20T19:20:36Z</dcterms:modified>
</cp:coreProperties>
</file>