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</p:sldMasterIdLst>
  <p:sldIdLst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31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2" r:id="rId47"/>
    <p:sldId id="300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259" r:id="rId5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6QE4EOtC6uZ9XSQZFL9Dg==" hashData="kYxtVh9RlAFWaL05qtJ7VWrgRA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28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6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4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3" y="37062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3" y="2441783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7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1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6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79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3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9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4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060" y="134511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749" y="134511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74" indent="0">
              <a:buNone/>
              <a:defRPr sz="2100" b="1"/>
            </a:lvl2pPr>
            <a:lvl3pPr marL="943149" indent="0">
              <a:buNone/>
              <a:defRPr sz="1800" b="1"/>
            </a:lvl3pPr>
            <a:lvl4pPr marL="1414683" indent="0">
              <a:buNone/>
              <a:defRPr sz="1700" b="1"/>
            </a:lvl4pPr>
            <a:lvl5pPr marL="1886259" indent="0">
              <a:buNone/>
              <a:defRPr sz="1700" b="1"/>
            </a:lvl5pPr>
            <a:lvl6pPr marL="2357798" indent="0">
              <a:buNone/>
              <a:defRPr sz="1700" b="1"/>
            </a:lvl6pPr>
            <a:lvl7pPr marL="2829372" indent="0">
              <a:buNone/>
              <a:defRPr sz="1700" b="1"/>
            </a:lvl7pPr>
            <a:lvl8pPr marL="3300949" indent="0">
              <a:buNone/>
              <a:defRPr sz="1700" b="1"/>
            </a:lvl8pPr>
            <a:lvl9pPr marL="37724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4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10" y="128961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74" indent="0">
              <a:buNone/>
              <a:defRPr sz="2100" b="1"/>
            </a:lvl2pPr>
            <a:lvl3pPr marL="943149" indent="0">
              <a:buNone/>
              <a:defRPr sz="1800" b="1"/>
            </a:lvl3pPr>
            <a:lvl4pPr marL="1414683" indent="0">
              <a:buNone/>
              <a:defRPr sz="1700" b="1"/>
            </a:lvl4pPr>
            <a:lvl5pPr marL="1886259" indent="0">
              <a:buNone/>
              <a:defRPr sz="1700" b="1"/>
            </a:lvl5pPr>
            <a:lvl6pPr marL="2357798" indent="0">
              <a:buNone/>
              <a:defRPr sz="1700" b="1"/>
            </a:lvl6pPr>
            <a:lvl7pPr marL="2829372" indent="0">
              <a:buNone/>
              <a:defRPr sz="1700" b="1"/>
            </a:lvl7pPr>
            <a:lvl8pPr marL="3300949" indent="0">
              <a:buNone/>
              <a:defRPr sz="1700" b="1"/>
            </a:lvl8pPr>
            <a:lvl9pPr marL="37724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10" y="1827149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59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321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59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74" indent="0">
              <a:buNone/>
              <a:defRPr sz="1300"/>
            </a:lvl2pPr>
            <a:lvl3pPr marL="943149" indent="0">
              <a:buNone/>
              <a:defRPr sz="1100"/>
            </a:lvl3pPr>
            <a:lvl4pPr marL="1414683" indent="0">
              <a:buNone/>
              <a:defRPr sz="1000"/>
            </a:lvl4pPr>
            <a:lvl5pPr marL="1886259" indent="0">
              <a:buNone/>
              <a:defRPr sz="1000"/>
            </a:lvl5pPr>
            <a:lvl6pPr marL="2357798" indent="0">
              <a:buNone/>
              <a:defRPr sz="1000"/>
            </a:lvl6pPr>
            <a:lvl7pPr marL="2829372" indent="0">
              <a:buNone/>
              <a:defRPr sz="1000"/>
            </a:lvl7pPr>
            <a:lvl8pPr marL="3300949" indent="0">
              <a:buNone/>
              <a:defRPr sz="1000"/>
            </a:lvl8pPr>
            <a:lvl9pPr marL="37724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34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74" indent="0">
              <a:buNone/>
              <a:defRPr sz="2900"/>
            </a:lvl2pPr>
            <a:lvl3pPr marL="943149" indent="0">
              <a:buNone/>
              <a:defRPr sz="2500"/>
            </a:lvl3pPr>
            <a:lvl4pPr marL="1414683" indent="0">
              <a:buNone/>
              <a:defRPr sz="2100"/>
            </a:lvl4pPr>
            <a:lvl5pPr marL="1886259" indent="0">
              <a:buNone/>
              <a:defRPr sz="2100"/>
            </a:lvl5pPr>
            <a:lvl6pPr marL="2357798" indent="0">
              <a:buNone/>
              <a:defRPr sz="2100"/>
            </a:lvl6pPr>
            <a:lvl7pPr marL="2829372" indent="0">
              <a:buNone/>
              <a:defRPr sz="2100"/>
            </a:lvl7pPr>
            <a:lvl8pPr marL="3300949" indent="0">
              <a:buNone/>
              <a:defRPr sz="2100"/>
            </a:lvl8pPr>
            <a:lvl9pPr marL="377249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8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74" indent="0">
              <a:buNone/>
              <a:defRPr sz="1300"/>
            </a:lvl2pPr>
            <a:lvl3pPr marL="943149" indent="0">
              <a:buNone/>
              <a:defRPr sz="1100"/>
            </a:lvl3pPr>
            <a:lvl4pPr marL="1414683" indent="0">
              <a:buNone/>
              <a:defRPr sz="1000"/>
            </a:lvl4pPr>
            <a:lvl5pPr marL="1886259" indent="0">
              <a:buNone/>
              <a:defRPr sz="1000"/>
            </a:lvl5pPr>
            <a:lvl6pPr marL="2357798" indent="0">
              <a:buNone/>
              <a:defRPr sz="1000"/>
            </a:lvl6pPr>
            <a:lvl7pPr marL="2829372" indent="0">
              <a:buNone/>
              <a:defRPr sz="1000"/>
            </a:lvl7pPr>
            <a:lvl8pPr marL="3300949" indent="0">
              <a:buNone/>
              <a:defRPr sz="1000"/>
            </a:lvl8pPr>
            <a:lvl9pPr marL="37724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3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0452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49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290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59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8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59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8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324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507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39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B196F-09C7-4C01-89C4-D5EA3B68B251}" type="datetimeFigureOut">
              <a:rPr lang="fr-FR" smtClean="0"/>
              <a:pPr/>
              <a:t>20/08/2025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5B25B-0E3A-4D4C-A16C-ACFEAA624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4" y="232053"/>
            <a:ext cx="7776686" cy="960175"/>
          </a:xfrm>
          <a:prstGeom prst="rect">
            <a:avLst/>
          </a:prstGeom>
        </p:spPr>
        <p:txBody>
          <a:bodyPr vert="horz" lIns="93718" tIns="46844" rIns="93718" bIns="4684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4" y="1345117"/>
            <a:ext cx="7776686" cy="3802019"/>
          </a:xfrm>
          <a:prstGeom prst="rect">
            <a:avLst/>
          </a:prstGeom>
        </p:spPr>
        <p:txBody>
          <a:bodyPr vert="horz" lIns="93718" tIns="46844" rIns="93718" bIns="4684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6"/>
            <a:ext cx="2016178" cy="306722"/>
          </a:xfrm>
          <a:prstGeom prst="rect">
            <a:avLst/>
          </a:prstGeom>
        </p:spPr>
        <p:txBody>
          <a:bodyPr vert="horz" lIns="93718" tIns="46844" rIns="93718" bIns="46844" rtlCol="0" anchor="ctr"/>
          <a:lstStyle>
            <a:lvl1pPr algn="l" defTabSz="94314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6"/>
            <a:ext cx="2736242" cy="306722"/>
          </a:xfrm>
          <a:prstGeom prst="rect">
            <a:avLst/>
          </a:prstGeom>
        </p:spPr>
        <p:txBody>
          <a:bodyPr vert="horz" lIns="93718" tIns="46844" rIns="93718" bIns="46844" rtlCol="0" anchor="ctr"/>
          <a:lstStyle>
            <a:lvl1pPr algn="ctr" defTabSz="94314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6"/>
            <a:ext cx="2016178" cy="306722"/>
          </a:xfrm>
          <a:prstGeom prst="rect">
            <a:avLst/>
          </a:prstGeom>
        </p:spPr>
        <p:txBody>
          <a:bodyPr vert="horz" lIns="93718" tIns="46844" rIns="93718" bIns="46844" rtlCol="0" anchor="ctr"/>
          <a:lstStyle>
            <a:lvl1pPr algn="r" defTabSz="94314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4314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83" indent="-353683" algn="l" defTabSz="94314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82" indent="-294722" algn="l" defTabSz="94314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920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70" indent="-235805" algn="l" defTabSz="94314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052" indent="-235805" algn="l" defTabSz="94314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580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65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712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310" indent="-235805" algn="l" defTabSz="9431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74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149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683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259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798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372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949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492" algn="l" defTabSz="9431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197"/>
            <a:ext cx="7776686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0"/>
            <a:ext cx="7776686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840000">
            <a:off x="4644000" y="504000"/>
            <a:ext cx="3855990" cy="3001569"/>
          </a:xfrm>
          <a:prstGeom prst="rect">
            <a:avLst/>
          </a:prstGeom>
          <a:noFill/>
        </p:spPr>
        <p:txBody>
          <a:bodyPr wrap="none" lIns="78586" tIns="39278" rIns="78586" bIns="39278" rtlCol="0">
            <a:prstTxWarp prst="textArchUpPour">
              <a:avLst/>
            </a:prstTxWarp>
            <a:spAutoFit/>
          </a:bodyPr>
          <a:lstStyle/>
          <a:p>
            <a:pPr defTabSz="943140"/>
            <a:r>
              <a:rPr lang="fr-FR" sz="77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/>
          </p:cNvSpPr>
          <p:nvPr/>
        </p:nvSpPr>
        <p:spPr>
          <a:xfrm rot="21600000">
            <a:off x="89" y="3708000"/>
            <a:ext cx="8640763" cy="1307810"/>
          </a:xfrm>
          <a:prstGeom prst="rect">
            <a:avLst/>
          </a:prstGeom>
          <a:noFill/>
        </p:spPr>
        <p:txBody>
          <a:bodyPr wrap="none" lIns="78586" tIns="39278" rIns="78586" bIns="39278" rtlCol="0">
            <a:prstTxWarp prst="textTriangle">
              <a:avLst/>
            </a:prstTxWarp>
            <a:spAutoFit/>
          </a:bodyPr>
          <a:lstStyle/>
          <a:p>
            <a:pPr defTabSz="943140"/>
            <a:r>
              <a:rPr lang="fr-FR" sz="5300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300" dirty="0" smtClean="0">
                <a:ln w="3175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contes de fées région </a:t>
            </a:r>
            <a:endParaRPr lang="fr-FR" sz="5300" dirty="0">
              <a:ln w="31750"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4290" y="213148"/>
            <a:ext cx="3078623" cy="1983323"/>
          </a:xfrm>
          <a:prstGeom prst="rect">
            <a:avLst/>
          </a:prstGeom>
        </p:spPr>
        <p:txBody>
          <a:bodyPr wrap="square" lIns="104896" tIns="52431" rIns="104896" bIns="52431">
            <a:spAutoFit/>
          </a:bodyPr>
          <a:lstStyle/>
          <a:p>
            <a:pPr algn="ctr" defTabSz="943140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43140"/>
            <a:r>
              <a:rPr lang="fr-FR" sz="13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520000" y="2412000"/>
            <a:ext cx="2665431" cy="1064208"/>
          </a:xfrm>
          <a:prstGeom prst="rect">
            <a:avLst/>
          </a:prstGeom>
          <a:noFill/>
        </p:spPr>
        <p:txBody>
          <a:bodyPr wrap="square" lIns="78586" tIns="39278" rIns="78586" bIns="39278" rtlCol="0">
            <a:spAutoFit/>
          </a:bodyPr>
          <a:lstStyle/>
          <a:p>
            <a:pPr algn="ctr" defTabSz="943140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3140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1105347" y="2693135"/>
            <a:ext cx="1667138" cy="14805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4853097"/>
            <a:ext cx="8640763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300" dirty="0">
                <a:ln w="381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Colmar</a:t>
            </a:r>
            <a:endParaRPr lang="fr-FR" dirty="0">
              <a:ln w="38100"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</a:ln>
            </a:endParaRPr>
          </a:p>
        </p:txBody>
      </p:sp>
      <p:pic>
        <p:nvPicPr>
          <p:cNvPr id="8" name="Goodbye My Love Goodbye - Organ &amp; keyboard (chromatic).wav">
            <a:hlinkClick r:id="" action="ppaction://media"/>
          </p:cNvPr>
          <p:cNvPicPr>
            <a:picLocks noRot="1" noChangeAspect="1"/>
          </p:cNvPicPr>
          <p:nvPr>
            <a:wavAudioFile r:embed="rId1" name="Goodbye My Love Goodbye - Organ &amp; keyboard (chromatic).wav"/>
          </p:nvPr>
        </p:nvPicPr>
        <p:blipFill>
          <a:blip r:embed="rId6" cstate="print"/>
          <a:stretch>
            <a:fillRect/>
          </a:stretch>
        </p:blipFill>
        <p:spPr>
          <a:xfrm>
            <a:off x="6120581" y="230445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6669943_10158489328357184_977769411218574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1012" y="0"/>
            <a:ext cx="687873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33216_811766467658792_1618848817496856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1039" y="0"/>
            <a:ext cx="6578685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33216_811766467658792_161884881749685615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1039" y="0"/>
            <a:ext cx="6578685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68033_814617527357903_10428433701957277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24px-5_rue_Saint_Nicolas_Colmar_705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1568967_10161271397517184_3944567295388983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75481_10161271396712184_7980897474113949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9792" y="0"/>
            <a:ext cx="65411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76807_10161271397587184_3168933104733558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56063_10161271397812184_2254175027687057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2539" y="0"/>
            <a:ext cx="37956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64283_10161271397627184_2515728890821017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2307" y="0"/>
            <a:ext cx="637614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64283_10161271397627184_25157288908210171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2307" y="0"/>
            <a:ext cx="637614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12769_10161271397972184_40791579022074422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6074" y="0"/>
            <a:ext cx="6188615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35963_10161271397482184_1994785662078903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4887" y="0"/>
            <a:ext cx="549098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5957_391473343721771_8174563417371760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0894_391474400388332_3427395105158100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3543_391476313721474_8090475867493165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06622_391475227054916_66087191969564879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10074_391476223721483_4977019136087898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10545_391475797054859_59711736164308041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17955_391475180388254_8479453302425541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18626_391475273721578_83382883406750882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21128_391475873721518_3889958044548744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22675_391475580388214_1515360128181193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27508_391475653721540_1906810961754610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35843_391475713721534_1814047831004720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42836_391475423721563_914526575635072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963721_391473567055082_830510106632299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04768_391473630388409_8546314411150727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19277_391475360388236_8530454100897567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72000" y="4932000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72109" y="424867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2565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144215"/>
            <a:ext cx="2448272" cy="1812929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Goodbye</a:t>
            </a:r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My</a:t>
            </a:r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Love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Goodbye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420000">
            <a:off x="4968000" y="3456000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2281" y="5112767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20.08.2025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661" y="417666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973" y="3384575"/>
            <a:ext cx="757842" cy="673006"/>
          </a:xfrm>
          <a:prstGeom prst="rect">
            <a:avLst/>
          </a:prstGeom>
        </p:spPr>
      </p:pic>
      <p:pic>
        <p:nvPicPr>
          <p:cNvPr id="12" name="Image 11" descr="a1appareil_photo_flas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08613" y="1584375"/>
            <a:ext cx="975360" cy="975360"/>
          </a:xfrm>
          <a:prstGeom prst="rect">
            <a:avLst/>
          </a:prstGeom>
        </p:spPr>
      </p:pic>
      <p:pic>
        <p:nvPicPr>
          <p:cNvPr id="15" name="Image 14" descr="reporter-5-16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80000">
            <a:off x="5940000" y="2916000"/>
            <a:ext cx="1253959" cy="612000"/>
          </a:xfrm>
          <a:prstGeom prst="rect">
            <a:avLst/>
          </a:prstGeom>
        </p:spPr>
      </p:pic>
      <p:sp>
        <p:nvSpPr>
          <p:cNvPr id="17" name="Ellipse 16"/>
          <p:cNvSpPr/>
          <p:nvPr/>
        </p:nvSpPr>
        <p:spPr>
          <a:xfrm>
            <a:off x="2088133" y="1512367"/>
            <a:ext cx="2808312" cy="216024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46</Words>
  <Application>Microsoft Office PowerPoint</Application>
  <PresentationFormat>Personnalisé</PresentationFormat>
  <Paragraphs>12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Thème Office</vt:lpstr>
      <vt:lpstr>15_Thème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13</cp:revision>
  <dcterms:created xsi:type="dcterms:W3CDTF">2025-08-20T15:11:22Z</dcterms:created>
  <dcterms:modified xsi:type="dcterms:W3CDTF">2025-08-20T16:39:47Z</dcterms:modified>
</cp:coreProperties>
</file>