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3"/>
  </p:notesMasterIdLst>
  <p:sldIdLst>
    <p:sldId id="256" r:id="rId4"/>
    <p:sldId id="297" r:id="rId5"/>
    <p:sldId id="295" r:id="rId6"/>
    <p:sldId id="258" r:id="rId7"/>
    <p:sldId id="259" r:id="rId8"/>
    <p:sldId id="260" r:id="rId9"/>
    <p:sldId id="261" r:id="rId10"/>
    <p:sldId id="262" r:id="rId11"/>
    <p:sldId id="263" r:id="rId12"/>
    <p:sldId id="264" r:id="rId13"/>
    <p:sldId id="267" r:id="rId14"/>
    <p:sldId id="269" r:id="rId15"/>
    <p:sldId id="289" r:id="rId16"/>
    <p:sldId id="277" r:id="rId17"/>
    <p:sldId id="273" r:id="rId18"/>
    <p:sldId id="265" r:id="rId19"/>
    <p:sldId id="266" r:id="rId20"/>
    <p:sldId id="270" r:id="rId21"/>
    <p:sldId id="271" r:id="rId22"/>
    <p:sldId id="272" r:id="rId23"/>
    <p:sldId id="274" r:id="rId24"/>
    <p:sldId id="275" r:id="rId25"/>
    <p:sldId id="276" r:id="rId26"/>
    <p:sldId id="278" r:id="rId27"/>
    <p:sldId id="279" r:id="rId28"/>
    <p:sldId id="281" r:id="rId29"/>
    <p:sldId id="282" r:id="rId30"/>
    <p:sldId id="283" r:id="rId31"/>
    <p:sldId id="284" r:id="rId32"/>
    <p:sldId id="285" r:id="rId33"/>
    <p:sldId id="286" r:id="rId34"/>
    <p:sldId id="287" r:id="rId35"/>
    <p:sldId id="288" r:id="rId36"/>
    <p:sldId id="290" r:id="rId37"/>
    <p:sldId id="291" r:id="rId38"/>
    <p:sldId id="292" r:id="rId39"/>
    <p:sldId id="293" r:id="rId40"/>
    <p:sldId id="294" r:id="rId41"/>
    <p:sldId id="257" r:id="rId42"/>
  </p:sldIdLst>
  <p:sldSz cx="9144000" cy="6858000" type="screen4x3"/>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nrQP4HhSBSsoydDr07M5Q==" hashData="RulVNGUl+SBAruF4y3TTLXOEdsw="/>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7" autoAdjust="0"/>
    <p:restoredTop sz="94660"/>
  </p:normalViewPr>
  <p:slideViewPr>
    <p:cSldViewPr>
      <p:cViewPr varScale="1">
        <p:scale>
          <a:sx n="77" d="100"/>
          <a:sy n="77" d="100"/>
        </p:scale>
        <p:origin x="-1550" y="-77"/>
      </p:cViewPr>
      <p:guideLst>
        <p:guide orient="horz" pos="2161"/>
        <p:guide pos="2881"/>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1304A6-2A4B-447C-82C1-3AE1873AC6FA}" type="datetimeFigureOut">
              <a:rPr lang="fr-FR" smtClean="0"/>
              <a:pPr/>
              <a:t>20/08/2025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840B00-BAF7-4796-82E8-C1694474954F}"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391" rtl="0" eaLnBrk="1" latinLnBrk="0" hangingPunct="1">
      <a:defRPr sz="1200" kern="1200">
        <a:solidFill>
          <a:schemeClr val="tx1"/>
        </a:solidFill>
        <a:latin typeface="+mn-lt"/>
        <a:ea typeface="+mn-ea"/>
        <a:cs typeface="+mn-cs"/>
      </a:defRPr>
    </a:lvl1pPr>
    <a:lvl2pPr marL="457195" algn="l" defTabSz="914391" rtl="0" eaLnBrk="1" latinLnBrk="0" hangingPunct="1">
      <a:defRPr sz="1200" kern="1200">
        <a:solidFill>
          <a:schemeClr val="tx1"/>
        </a:solidFill>
        <a:latin typeface="+mn-lt"/>
        <a:ea typeface="+mn-ea"/>
        <a:cs typeface="+mn-cs"/>
      </a:defRPr>
    </a:lvl2pPr>
    <a:lvl3pPr marL="914391" algn="l" defTabSz="914391" rtl="0" eaLnBrk="1" latinLnBrk="0" hangingPunct="1">
      <a:defRPr sz="1200" kern="1200">
        <a:solidFill>
          <a:schemeClr val="tx1"/>
        </a:solidFill>
        <a:latin typeface="+mn-lt"/>
        <a:ea typeface="+mn-ea"/>
        <a:cs typeface="+mn-cs"/>
      </a:defRPr>
    </a:lvl3pPr>
    <a:lvl4pPr marL="1371586" algn="l" defTabSz="914391" rtl="0" eaLnBrk="1" latinLnBrk="0" hangingPunct="1">
      <a:defRPr sz="1200" kern="1200">
        <a:solidFill>
          <a:schemeClr val="tx1"/>
        </a:solidFill>
        <a:latin typeface="+mn-lt"/>
        <a:ea typeface="+mn-ea"/>
        <a:cs typeface="+mn-cs"/>
      </a:defRPr>
    </a:lvl4pPr>
    <a:lvl5pPr marL="1828782" algn="l" defTabSz="914391" rtl="0" eaLnBrk="1" latinLnBrk="0" hangingPunct="1">
      <a:defRPr sz="1200" kern="1200">
        <a:solidFill>
          <a:schemeClr val="tx1"/>
        </a:solidFill>
        <a:latin typeface="+mn-lt"/>
        <a:ea typeface="+mn-ea"/>
        <a:cs typeface="+mn-cs"/>
      </a:defRPr>
    </a:lvl5pPr>
    <a:lvl6pPr marL="2285977" algn="l" defTabSz="914391" rtl="0" eaLnBrk="1" latinLnBrk="0" hangingPunct="1">
      <a:defRPr sz="1200" kern="1200">
        <a:solidFill>
          <a:schemeClr val="tx1"/>
        </a:solidFill>
        <a:latin typeface="+mn-lt"/>
        <a:ea typeface="+mn-ea"/>
        <a:cs typeface="+mn-cs"/>
      </a:defRPr>
    </a:lvl6pPr>
    <a:lvl7pPr marL="2743173" algn="l" defTabSz="914391" rtl="0" eaLnBrk="1" latinLnBrk="0" hangingPunct="1">
      <a:defRPr sz="1200" kern="1200">
        <a:solidFill>
          <a:schemeClr val="tx1"/>
        </a:solidFill>
        <a:latin typeface="+mn-lt"/>
        <a:ea typeface="+mn-ea"/>
        <a:cs typeface="+mn-cs"/>
      </a:defRPr>
    </a:lvl7pPr>
    <a:lvl8pPr marL="3200368" algn="l" defTabSz="914391" rtl="0" eaLnBrk="1" latinLnBrk="0" hangingPunct="1">
      <a:defRPr sz="1200" kern="1200">
        <a:solidFill>
          <a:schemeClr val="tx1"/>
        </a:solidFill>
        <a:latin typeface="+mn-lt"/>
        <a:ea typeface="+mn-ea"/>
        <a:cs typeface="+mn-cs"/>
      </a:defRPr>
    </a:lvl8pPr>
    <a:lvl9pPr marL="3657563" algn="l" defTabSz="914391"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43000" y="685800"/>
            <a:ext cx="4572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EDA977D-B3EE-4D06-950F-96BDD6F217AA}"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213042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3886200"/>
            <a:ext cx="6400800" cy="175260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4406901"/>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906714"/>
            <a:ext cx="7772400" cy="1500187"/>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6"/>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2174876"/>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73050"/>
            <a:ext cx="3008312"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435101"/>
            <a:ext cx="3008312" cy="4691062"/>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5863" y="230189"/>
            <a:ext cx="1943100" cy="491648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1801" y="230189"/>
            <a:ext cx="5681663" cy="491648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00BE9B0-E8EB-4E92-BC6B-599355589622}" type="datetimeFigureOut">
              <a:rPr lang="fr-FR" smtClean="0"/>
              <a:pPr/>
              <a:t>20/08/2025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70F3B61-FE95-4324-963B-16B365B0522E}"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6" y="2131189"/>
            <a:ext cx="7772399" cy="1470026"/>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984" y="3886351"/>
            <a:ext cx="6400801" cy="1752600"/>
          </a:xfrm>
        </p:spPr>
        <p:txBody>
          <a:bodyPr/>
          <a:lstStyle>
            <a:lvl1pPr marL="0" indent="0" algn="ctr">
              <a:buNone/>
              <a:defRPr>
                <a:solidFill>
                  <a:schemeClr val="tx1">
                    <a:tint val="75000"/>
                  </a:schemeClr>
                </a:solidFill>
              </a:defRPr>
            </a:lvl1pPr>
            <a:lvl2pPr marL="526114" indent="0" algn="ctr">
              <a:buNone/>
              <a:defRPr>
                <a:solidFill>
                  <a:schemeClr val="tx1">
                    <a:tint val="75000"/>
                  </a:schemeClr>
                </a:solidFill>
              </a:defRPr>
            </a:lvl2pPr>
            <a:lvl3pPr marL="1052227" indent="0" algn="ctr">
              <a:buNone/>
              <a:defRPr>
                <a:solidFill>
                  <a:schemeClr val="tx1">
                    <a:tint val="75000"/>
                  </a:schemeClr>
                </a:solidFill>
              </a:defRPr>
            </a:lvl3pPr>
            <a:lvl4pPr marL="1578332" indent="0" algn="ctr">
              <a:buNone/>
              <a:defRPr>
                <a:solidFill>
                  <a:schemeClr val="tx1">
                    <a:tint val="75000"/>
                  </a:schemeClr>
                </a:solidFill>
              </a:defRPr>
            </a:lvl4pPr>
            <a:lvl5pPr marL="2104440" indent="0" algn="ctr">
              <a:buNone/>
              <a:defRPr>
                <a:solidFill>
                  <a:schemeClr val="tx1">
                    <a:tint val="75000"/>
                  </a:schemeClr>
                </a:solidFill>
              </a:defRPr>
            </a:lvl5pPr>
            <a:lvl6pPr marL="2630554" indent="0" algn="ctr">
              <a:buNone/>
              <a:defRPr>
                <a:solidFill>
                  <a:schemeClr val="tx1">
                    <a:tint val="75000"/>
                  </a:schemeClr>
                </a:solidFill>
              </a:defRPr>
            </a:lvl6pPr>
            <a:lvl7pPr marL="3156668" indent="0" algn="ctr">
              <a:buNone/>
              <a:defRPr>
                <a:solidFill>
                  <a:schemeClr val="tx1">
                    <a:tint val="75000"/>
                  </a:schemeClr>
                </a:solidFill>
              </a:defRPr>
            </a:lvl7pPr>
            <a:lvl8pPr marL="3682779" indent="0" algn="ctr">
              <a:buNone/>
              <a:defRPr>
                <a:solidFill>
                  <a:schemeClr val="tx1">
                    <a:tint val="75000"/>
                  </a:schemeClr>
                </a:solidFill>
              </a:defRPr>
            </a:lvl8pPr>
            <a:lvl9pPr marL="420888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20" y="4407726"/>
            <a:ext cx="7772399" cy="1362076"/>
          </a:xfrm>
        </p:spPr>
        <p:txBody>
          <a:bodyPr anchor="t"/>
          <a:lstStyle>
            <a:lvl1pPr algn="l">
              <a:defRPr sz="47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20" y="2906715"/>
            <a:ext cx="7772399" cy="1500187"/>
          </a:xfrm>
        </p:spPr>
        <p:txBody>
          <a:bodyPr anchor="b"/>
          <a:lstStyle>
            <a:lvl1pPr marL="0" indent="0">
              <a:buNone/>
              <a:defRPr sz="2300">
                <a:solidFill>
                  <a:schemeClr val="tx1">
                    <a:tint val="75000"/>
                  </a:schemeClr>
                </a:solidFill>
              </a:defRPr>
            </a:lvl1pPr>
            <a:lvl2pPr marL="526114" indent="0">
              <a:buNone/>
              <a:defRPr sz="2000">
                <a:solidFill>
                  <a:schemeClr val="tx1">
                    <a:tint val="75000"/>
                  </a:schemeClr>
                </a:solidFill>
              </a:defRPr>
            </a:lvl2pPr>
            <a:lvl3pPr marL="1052227" indent="0">
              <a:buNone/>
              <a:defRPr sz="1900">
                <a:solidFill>
                  <a:schemeClr val="tx1">
                    <a:tint val="75000"/>
                  </a:schemeClr>
                </a:solidFill>
              </a:defRPr>
            </a:lvl3pPr>
            <a:lvl4pPr marL="1578332" indent="0">
              <a:buNone/>
              <a:defRPr sz="1700">
                <a:solidFill>
                  <a:schemeClr val="tx1">
                    <a:tint val="75000"/>
                  </a:schemeClr>
                </a:solidFill>
              </a:defRPr>
            </a:lvl4pPr>
            <a:lvl5pPr marL="2104440" indent="0">
              <a:buNone/>
              <a:defRPr sz="1700">
                <a:solidFill>
                  <a:schemeClr val="tx1">
                    <a:tint val="75000"/>
                  </a:schemeClr>
                </a:solidFill>
              </a:defRPr>
            </a:lvl5pPr>
            <a:lvl6pPr marL="2630554" indent="0">
              <a:buNone/>
              <a:defRPr sz="1700">
                <a:solidFill>
                  <a:schemeClr val="tx1">
                    <a:tint val="75000"/>
                  </a:schemeClr>
                </a:solidFill>
              </a:defRPr>
            </a:lvl6pPr>
            <a:lvl7pPr marL="3156668" indent="0">
              <a:buNone/>
              <a:defRPr sz="1700">
                <a:solidFill>
                  <a:schemeClr val="tx1">
                    <a:tint val="75000"/>
                  </a:schemeClr>
                </a:solidFill>
              </a:defRPr>
            </a:lvl7pPr>
            <a:lvl8pPr marL="3682779" indent="0">
              <a:buNone/>
              <a:defRPr sz="1700">
                <a:solidFill>
                  <a:schemeClr val="tx1">
                    <a:tint val="75000"/>
                  </a:schemeClr>
                </a:solidFill>
              </a:defRPr>
            </a:lvl8pPr>
            <a:lvl9pPr marL="4208886"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499" y="1600923"/>
            <a:ext cx="4038600" cy="4525963"/>
          </a:xfrm>
        </p:spPr>
        <p:txBody>
          <a:bodyPr/>
          <a:lstStyle>
            <a:lvl1pPr>
              <a:defRPr sz="32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569" y="1600923"/>
            <a:ext cx="4038600" cy="4525963"/>
          </a:xfrm>
        </p:spPr>
        <p:txBody>
          <a:bodyPr/>
          <a:lstStyle>
            <a:lvl1pPr>
              <a:defRPr sz="32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67" y="1535125"/>
            <a:ext cx="4040188" cy="639761"/>
          </a:xfrm>
        </p:spPr>
        <p:txBody>
          <a:bodyPr anchor="b"/>
          <a:lstStyle>
            <a:lvl1pPr marL="0" indent="0">
              <a:buNone/>
              <a:defRPr sz="2800" b="1"/>
            </a:lvl1pPr>
            <a:lvl2pPr marL="526114" indent="0">
              <a:buNone/>
              <a:defRPr sz="2300" b="1"/>
            </a:lvl2pPr>
            <a:lvl3pPr marL="1052227" indent="0">
              <a:buNone/>
              <a:defRPr sz="2000" b="1"/>
            </a:lvl3pPr>
            <a:lvl4pPr marL="1578332" indent="0">
              <a:buNone/>
              <a:defRPr sz="1900" b="1"/>
            </a:lvl4pPr>
            <a:lvl5pPr marL="2104440" indent="0">
              <a:buNone/>
              <a:defRPr sz="1900" b="1"/>
            </a:lvl5pPr>
            <a:lvl6pPr marL="2630554" indent="0">
              <a:buNone/>
              <a:defRPr sz="1900" b="1"/>
            </a:lvl6pPr>
            <a:lvl7pPr marL="3156668" indent="0">
              <a:buNone/>
              <a:defRPr sz="1900" b="1"/>
            </a:lvl7pPr>
            <a:lvl8pPr marL="3682779" indent="0">
              <a:buNone/>
              <a:defRPr sz="1900" b="1"/>
            </a:lvl8pPr>
            <a:lvl9pPr marL="4208886"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67" y="2175047"/>
            <a:ext cx="4040188" cy="3951288"/>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34" y="1535125"/>
            <a:ext cx="4041776" cy="639761"/>
          </a:xfrm>
        </p:spPr>
        <p:txBody>
          <a:bodyPr anchor="b"/>
          <a:lstStyle>
            <a:lvl1pPr marL="0" indent="0">
              <a:buNone/>
              <a:defRPr sz="2800" b="1"/>
            </a:lvl1pPr>
            <a:lvl2pPr marL="526114" indent="0">
              <a:buNone/>
              <a:defRPr sz="2300" b="1"/>
            </a:lvl2pPr>
            <a:lvl3pPr marL="1052227" indent="0">
              <a:buNone/>
              <a:defRPr sz="2000" b="1"/>
            </a:lvl3pPr>
            <a:lvl4pPr marL="1578332" indent="0">
              <a:buNone/>
              <a:defRPr sz="1900" b="1"/>
            </a:lvl4pPr>
            <a:lvl5pPr marL="2104440" indent="0">
              <a:buNone/>
              <a:defRPr sz="1900" b="1"/>
            </a:lvl5pPr>
            <a:lvl6pPr marL="2630554" indent="0">
              <a:buNone/>
              <a:defRPr sz="1900" b="1"/>
            </a:lvl6pPr>
            <a:lvl7pPr marL="3156668" indent="0">
              <a:buNone/>
              <a:defRPr sz="1900" b="1"/>
            </a:lvl7pPr>
            <a:lvl8pPr marL="3682779" indent="0">
              <a:buNone/>
              <a:defRPr sz="1900" b="1"/>
            </a:lvl8pPr>
            <a:lvl9pPr marL="4208886"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34" y="2175047"/>
            <a:ext cx="4041776" cy="3951288"/>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320" y="273741"/>
            <a:ext cx="3008312" cy="1162050"/>
          </a:xfrm>
        </p:spPr>
        <p:txBody>
          <a:bodyPr anchor="b"/>
          <a:lstStyle>
            <a:lvl1pPr algn="l">
              <a:defRPr sz="23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121" y="273805"/>
            <a:ext cx="5111749" cy="5853111"/>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8320" y="1435202"/>
            <a:ext cx="3008312" cy="4691061"/>
          </a:xfrm>
        </p:spPr>
        <p:txBody>
          <a:bodyPr/>
          <a:lstStyle>
            <a:lvl1pPr marL="0" indent="0">
              <a:buNone/>
              <a:defRPr sz="1700"/>
            </a:lvl1pPr>
            <a:lvl2pPr marL="526114" indent="0">
              <a:buNone/>
              <a:defRPr sz="1400"/>
            </a:lvl2pPr>
            <a:lvl3pPr marL="1052227" indent="0">
              <a:buNone/>
              <a:defRPr sz="1200"/>
            </a:lvl3pPr>
            <a:lvl4pPr marL="1578332" indent="0">
              <a:buNone/>
              <a:defRPr sz="1100"/>
            </a:lvl4pPr>
            <a:lvl5pPr marL="2104440" indent="0">
              <a:buNone/>
              <a:defRPr sz="1100"/>
            </a:lvl5pPr>
            <a:lvl6pPr marL="2630554" indent="0">
              <a:buNone/>
              <a:defRPr sz="1100"/>
            </a:lvl6pPr>
            <a:lvl7pPr marL="3156668" indent="0">
              <a:buNone/>
              <a:defRPr sz="1100"/>
            </a:lvl7pPr>
            <a:lvl8pPr marL="3682779" indent="0">
              <a:buNone/>
              <a:defRPr sz="1100"/>
            </a:lvl8pPr>
            <a:lvl9pPr marL="4208886"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5" y="4800753"/>
            <a:ext cx="5486400" cy="566738"/>
          </a:xfrm>
        </p:spPr>
        <p:txBody>
          <a:bodyPr anchor="b"/>
          <a:lstStyle>
            <a:lvl1pPr algn="l">
              <a:defRPr sz="23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325" y="614232"/>
            <a:ext cx="5486400" cy="4114800"/>
          </a:xfrm>
        </p:spPr>
        <p:txBody>
          <a:bodyPr/>
          <a:lstStyle>
            <a:lvl1pPr marL="0" indent="0">
              <a:buNone/>
              <a:defRPr sz="3700"/>
            </a:lvl1pPr>
            <a:lvl2pPr marL="526114" indent="0">
              <a:buNone/>
              <a:defRPr sz="3200"/>
            </a:lvl2pPr>
            <a:lvl3pPr marL="1052227" indent="0">
              <a:buNone/>
              <a:defRPr sz="2800"/>
            </a:lvl3pPr>
            <a:lvl4pPr marL="1578332" indent="0">
              <a:buNone/>
              <a:defRPr sz="2300"/>
            </a:lvl4pPr>
            <a:lvl5pPr marL="2104440" indent="0">
              <a:buNone/>
              <a:defRPr sz="2300"/>
            </a:lvl5pPr>
            <a:lvl6pPr marL="2630554" indent="0">
              <a:buNone/>
              <a:defRPr sz="2300"/>
            </a:lvl6pPr>
            <a:lvl7pPr marL="3156668" indent="0">
              <a:buNone/>
              <a:defRPr sz="2300"/>
            </a:lvl7pPr>
            <a:lvl8pPr marL="3682779" indent="0">
              <a:buNone/>
              <a:defRPr sz="2300"/>
            </a:lvl8pPr>
            <a:lvl9pPr marL="4208886" indent="0">
              <a:buNone/>
              <a:defRPr sz="2300"/>
            </a:lvl9pPr>
          </a:lstStyle>
          <a:p>
            <a:endParaRPr lang="fr-FR"/>
          </a:p>
        </p:txBody>
      </p:sp>
      <p:sp>
        <p:nvSpPr>
          <p:cNvPr id="4" name="Espace réservé du texte 3"/>
          <p:cNvSpPr>
            <a:spLocks noGrp="1"/>
          </p:cNvSpPr>
          <p:nvPr>
            <p:ph type="body" sz="half" idx="2"/>
          </p:nvPr>
        </p:nvSpPr>
        <p:spPr>
          <a:xfrm>
            <a:off x="1792325" y="5368012"/>
            <a:ext cx="5486400" cy="804862"/>
          </a:xfrm>
        </p:spPr>
        <p:txBody>
          <a:bodyPr/>
          <a:lstStyle>
            <a:lvl1pPr marL="0" indent="0">
              <a:buNone/>
              <a:defRPr sz="1700"/>
            </a:lvl1pPr>
            <a:lvl2pPr marL="526114" indent="0">
              <a:buNone/>
              <a:defRPr sz="1400"/>
            </a:lvl2pPr>
            <a:lvl3pPr marL="1052227" indent="0">
              <a:buNone/>
              <a:defRPr sz="1200"/>
            </a:lvl3pPr>
            <a:lvl4pPr marL="1578332" indent="0">
              <a:buNone/>
              <a:defRPr sz="1100"/>
            </a:lvl4pPr>
            <a:lvl5pPr marL="2104440" indent="0">
              <a:buNone/>
              <a:defRPr sz="1100"/>
            </a:lvl5pPr>
            <a:lvl6pPr marL="2630554" indent="0">
              <a:buNone/>
              <a:defRPr sz="1100"/>
            </a:lvl6pPr>
            <a:lvl7pPr marL="3156668" indent="0">
              <a:buNone/>
              <a:defRPr sz="1100"/>
            </a:lvl7pPr>
            <a:lvl8pPr marL="3682779" indent="0">
              <a:buNone/>
              <a:defRPr sz="1100"/>
            </a:lvl8pPr>
            <a:lvl9pPr marL="4208886"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74" y="274789"/>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70" y="274789"/>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509" y="2135123"/>
            <a:ext cx="7772400" cy="1470026"/>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2145" y="3886351"/>
            <a:ext cx="6400801" cy="1752600"/>
          </a:xfrm>
        </p:spPr>
        <p:txBody>
          <a:bodyPr/>
          <a:lstStyle>
            <a:lvl1pPr marL="0" indent="0" algn="ctr">
              <a:buNone/>
              <a:defRPr>
                <a:solidFill>
                  <a:schemeClr val="tx1">
                    <a:tint val="75000"/>
                  </a:schemeClr>
                </a:solidFill>
              </a:defRPr>
            </a:lvl1pPr>
            <a:lvl2pPr marL="523971" indent="0" algn="ctr">
              <a:buNone/>
              <a:defRPr>
                <a:solidFill>
                  <a:schemeClr val="tx1">
                    <a:tint val="75000"/>
                  </a:schemeClr>
                </a:solidFill>
              </a:defRPr>
            </a:lvl2pPr>
            <a:lvl3pPr marL="1047943" indent="0" algn="ctr">
              <a:buNone/>
              <a:defRPr>
                <a:solidFill>
                  <a:schemeClr val="tx1">
                    <a:tint val="75000"/>
                  </a:schemeClr>
                </a:solidFill>
              </a:defRPr>
            </a:lvl3pPr>
            <a:lvl4pPr marL="1571870" indent="0" algn="ctr">
              <a:buNone/>
              <a:defRPr>
                <a:solidFill>
                  <a:schemeClr val="tx1">
                    <a:tint val="75000"/>
                  </a:schemeClr>
                </a:solidFill>
              </a:defRPr>
            </a:lvl4pPr>
            <a:lvl5pPr marL="2095843" indent="0" algn="ctr">
              <a:buNone/>
              <a:defRPr>
                <a:solidFill>
                  <a:schemeClr val="tx1">
                    <a:tint val="75000"/>
                  </a:schemeClr>
                </a:solidFill>
              </a:defRPr>
            </a:lvl5pPr>
            <a:lvl6pPr marL="2619776" indent="0" algn="ctr">
              <a:buNone/>
              <a:defRPr>
                <a:solidFill>
                  <a:schemeClr val="tx1">
                    <a:tint val="75000"/>
                  </a:schemeClr>
                </a:solidFill>
              </a:defRPr>
            </a:lvl6pPr>
            <a:lvl7pPr marL="3143747" indent="0" algn="ctr">
              <a:buNone/>
              <a:defRPr>
                <a:solidFill>
                  <a:schemeClr val="tx1">
                    <a:tint val="75000"/>
                  </a:schemeClr>
                </a:solidFill>
              </a:defRPr>
            </a:lvl7pPr>
            <a:lvl8pPr marL="3667721" indent="0" algn="ctr">
              <a:buNone/>
              <a:defRPr>
                <a:solidFill>
                  <a:schemeClr val="tx1">
                    <a:tint val="75000"/>
                  </a:schemeClr>
                </a:solidFill>
              </a:defRPr>
            </a:lvl8pPr>
            <a:lvl9pPr marL="4191658"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072" y="4411912"/>
            <a:ext cx="7772400" cy="1362074"/>
          </a:xfrm>
        </p:spPr>
        <p:txBody>
          <a:bodyPr anchor="t"/>
          <a:lstStyle>
            <a:lvl1pPr algn="l">
              <a:defRPr sz="47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4072" y="2906724"/>
            <a:ext cx="7772400" cy="1500187"/>
          </a:xfrm>
        </p:spPr>
        <p:txBody>
          <a:bodyPr anchor="b"/>
          <a:lstStyle>
            <a:lvl1pPr marL="0" indent="0">
              <a:buNone/>
              <a:defRPr sz="2300">
                <a:solidFill>
                  <a:schemeClr val="tx1">
                    <a:tint val="75000"/>
                  </a:schemeClr>
                </a:solidFill>
              </a:defRPr>
            </a:lvl1pPr>
            <a:lvl2pPr marL="523971" indent="0">
              <a:buNone/>
              <a:defRPr sz="2000">
                <a:solidFill>
                  <a:schemeClr val="tx1">
                    <a:tint val="75000"/>
                  </a:schemeClr>
                </a:solidFill>
              </a:defRPr>
            </a:lvl2pPr>
            <a:lvl3pPr marL="1047943" indent="0">
              <a:buNone/>
              <a:defRPr sz="1900">
                <a:solidFill>
                  <a:schemeClr val="tx1">
                    <a:tint val="75000"/>
                  </a:schemeClr>
                </a:solidFill>
              </a:defRPr>
            </a:lvl3pPr>
            <a:lvl4pPr marL="1571870" indent="0">
              <a:buNone/>
              <a:defRPr sz="1700">
                <a:solidFill>
                  <a:schemeClr val="tx1">
                    <a:tint val="75000"/>
                  </a:schemeClr>
                </a:solidFill>
              </a:defRPr>
            </a:lvl4pPr>
            <a:lvl5pPr marL="2095843" indent="0">
              <a:buNone/>
              <a:defRPr sz="1700">
                <a:solidFill>
                  <a:schemeClr val="tx1">
                    <a:tint val="75000"/>
                  </a:schemeClr>
                </a:solidFill>
              </a:defRPr>
            </a:lvl5pPr>
            <a:lvl6pPr marL="2619776" indent="0">
              <a:buNone/>
              <a:defRPr sz="1700">
                <a:solidFill>
                  <a:schemeClr val="tx1">
                    <a:tint val="75000"/>
                  </a:schemeClr>
                </a:solidFill>
              </a:defRPr>
            </a:lvl6pPr>
            <a:lvl7pPr marL="3143747" indent="0">
              <a:buNone/>
              <a:defRPr sz="1700">
                <a:solidFill>
                  <a:schemeClr val="tx1">
                    <a:tint val="75000"/>
                  </a:schemeClr>
                </a:solidFill>
              </a:defRPr>
            </a:lvl7pPr>
            <a:lvl8pPr marL="3667721" indent="0">
              <a:buNone/>
              <a:defRPr sz="1700">
                <a:solidFill>
                  <a:schemeClr val="tx1">
                    <a:tint val="75000"/>
                  </a:schemeClr>
                </a:solidFill>
              </a:defRPr>
            </a:lvl8pPr>
            <a:lvl9pPr marL="4191658"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8284" y="1601241"/>
            <a:ext cx="4038600" cy="4525963"/>
          </a:xfrm>
        </p:spPr>
        <p:txBody>
          <a:bodyPr/>
          <a:lstStyle>
            <a:lvl1pPr>
              <a:defRPr sz="32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642" y="1601241"/>
            <a:ext cx="4038600" cy="4525963"/>
          </a:xfrm>
        </p:spPr>
        <p:txBody>
          <a:bodyPr/>
          <a:lstStyle>
            <a:lvl1pPr>
              <a:defRPr sz="32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801" y="1535174"/>
            <a:ext cx="4040188" cy="639761"/>
          </a:xfrm>
        </p:spPr>
        <p:txBody>
          <a:bodyPr anchor="b"/>
          <a:lstStyle>
            <a:lvl1pPr marL="0" indent="0">
              <a:buNone/>
              <a:defRPr sz="2800" b="1"/>
            </a:lvl1pPr>
            <a:lvl2pPr marL="523971" indent="0">
              <a:buNone/>
              <a:defRPr sz="2300" b="1"/>
            </a:lvl2pPr>
            <a:lvl3pPr marL="1047943" indent="0">
              <a:buNone/>
              <a:defRPr sz="2000" b="1"/>
            </a:lvl3pPr>
            <a:lvl4pPr marL="1571870" indent="0">
              <a:buNone/>
              <a:defRPr sz="1900" b="1"/>
            </a:lvl4pPr>
            <a:lvl5pPr marL="2095843" indent="0">
              <a:buNone/>
              <a:defRPr sz="1900" b="1"/>
            </a:lvl5pPr>
            <a:lvl6pPr marL="2619776" indent="0">
              <a:buNone/>
              <a:defRPr sz="1900" b="1"/>
            </a:lvl6pPr>
            <a:lvl7pPr marL="3143747" indent="0">
              <a:buNone/>
              <a:defRPr sz="1900" b="1"/>
            </a:lvl7pPr>
            <a:lvl8pPr marL="3667721" indent="0">
              <a:buNone/>
              <a:defRPr sz="1900" b="1"/>
            </a:lvl8pPr>
            <a:lvl9pPr marL="4191658"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801" y="2175057"/>
            <a:ext cx="4040188" cy="3951288"/>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6318" y="1535174"/>
            <a:ext cx="4041775" cy="639761"/>
          </a:xfrm>
        </p:spPr>
        <p:txBody>
          <a:bodyPr anchor="b"/>
          <a:lstStyle>
            <a:lvl1pPr marL="0" indent="0">
              <a:buNone/>
              <a:defRPr sz="2800" b="1"/>
            </a:lvl1pPr>
            <a:lvl2pPr marL="523971" indent="0">
              <a:buNone/>
              <a:defRPr sz="2300" b="1"/>
            </a:lvl2pPr>
            <a:lvl3pPr marL="1047943" indent="0">
              <a:buNone/>
              <a:defRPr sz="2000" b="1"/>
            </a:lvl3pPr>
            <a:lvl4pPr marL="1571870" indent="0">
              <a:buNone/>
              <a:defRPr sz="1900" b="1"/>
            </a:lvl4pPr>
            <a:lvl5pPr marL="2095843" indent="0">
              <a:buNone/>
              <a:defRPr sz="1900" b="1"/>
            </a:lvl5pPr>
            <a:lvl6pPr marL="2619776" indent="0">
              <a:buNone/>
              <a:defRPr sz="1900" b="1"/>
            </a:lvl6pPr>
            <a:lvl7pPr marL="3143747" indent="0">
              <a:buNone/>
              <a:defRPr sz="1900" b="1"/>
            </a:lvl7pPr>
            <a:lvl8pPr marL="3667721" indent="0">
              <a:buNone/>
              <a:defRPr sz="1900" b="1"/>
            </a:lvl8pPr>
            <a:lvl9pPr marL="4191658"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6318" y="2175057"/>
            <a:ext cx="4041775" cy="3951288"/>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60185" y="276773"/>
            <a:ext cx="3008312" cy="1162050"/>
          </a:xfrm>
        </p:spPr>
        <p:txBody>
          <a:bodyPr anchor="b"/>
          <a:lstStyle>
            <a:lvl1pPr algn="l">
              <a:defRPr sz="23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68" y="277620"/>
            <a:ext cx="5111749" cy="5853111"/>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60185" y="1435201"/>
            <a:ext cx="3008312" cy="4691061"/>
          </a:xfrm>
        </p:spPr>
        <p:txBody>
          <a:bodyPr/>
          <a:lstStyle>
            <a:lvl1pPr marL="0" indent="0">
              <a:buNone/>
              <a:defRPr sz="1700"/>
            </a:lvl1pPr>
            <a:lvl2pPr marL="523971" indent="0">
              <a:buNone/>
              <a:defRPr sz="1400"/>
            </a:lvl2pPr>
            <a:lvl3pPr marL="1047943" indent="0">
              <a:buNone/>
              <a:defRPr sz="1200"/>
            </a:lvl3pPr>
            <a:lvl4pPr marL="1571870" indent="0">
              <a:buNone/>
              <a:defRPr sz="1100"/>
            </a:lvl4pPr>
            <a:lvl5pPr marL="2095843" indent="0">
              <a:buNone/>
              <a:defRPr sz="1100"/>
            </a:lvl5pPr>
            <a:lvl6pPr marL="2619776" indent="0">
              <a:buNone/>
              <a:defRPr sz="1100"/>
            </a:lvl6pPr>
            <a:lvl7pPr marL="3143747" indent="0">
              <a:buNone/>
              <a:defRPr sz="1100"/>
            </a:lvl7pPr>
            <a:lvl8pPr marL="3667721" indent="0">
              <a:buNone/>
              <a:defRPr sz="1100"/>
            </a:lvl8pPr>
            <a:lvl9pPr marL="419165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31" y="4804561"/>
            <a:ext cx="5486400" cy="566738"/>
          </a:xfrm>
        </p:spPr>
        <p:txBody>
          <a:bodyPr anchor="b"/>
          <a:lstStyle>
            <a:lvl1pPr algn="l">
              <a:defRPr sz="23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331" y="618244"/>
            <a:ext cx="5486400" cy="4114800"/>
          </a:xfrm>
        </p:spPr>
        <p:txBody>
          <a:bodyPr/>
          <a:lstStyle>
            <a:lvl1pPr marL="0" indent="0">
              <a:buNone/>
              <a:defRPr sz="3700"/>
            </a:lvl1pPr>
            <a:lvl2pPr marL="523971" indent="0">
              <a:buNone/>
              <a:defRPr sz="3200"/>
            </a:lvl2pPr>
            <a:lvl3pPr marL="1047943" indent="0">
              <a:buNone/>
              <a:defRPr sz="2800"/>
            </a:lvl3pPr>
            <a:lvl4pPr marL="1571870" indent="0">
              <a:buNone/>
              <a:defRPr sz="2300"/>
            </a:lvl4pPr>
            <a:lvl5pPr marL="2095843" indent="0">
              <a:buNone/>
              <a:defRPr sz="2300"/>
            </a:lvl5pPr>
            <a:lvl6pPr marL="2619776" indent="0">
              <a:buNone/>
              <a:defRPr sz="2300"/>
            </a:lvl6pPr>
            <a:lvl7pPr marL="3143747" indent="0">
              <a:buNone/>
              <a:defRPr sz="2300"/>
            </a:lvl7pPr>
            <a:lvl8pPr marL="3667721" indent="0">
              <a:buNone/>
              <a:defRPr sz="2300"/>
            </a:lvl8pPr>
            <a:lvl9pPr marL="4191658" indent="0">
              <a:buNone/>
              <a:defRPr sz="2300"/>
            </a:lvl9pPr>
          </a:lstStyle>
          <a:p>
            <a:endParaRPr lang="fr-FR"/>
          </a:p>
        </p:txBody>
      </p:sp>
      <p:sp>
        <p:nvSpPr>
          <p:cNvPr id="4" name="Espace réservé du texte 3"/>
          <p:cNvSpPr>
            <a:spLocks noGrp="1"/>
          </p:cNvSpPr>
          <p:nvPr>
            <p:ph type="body" sz="half" idx="2"/>
          </p:nvPr>
        </p:nvSpPr>
        <p:spPr>
          <a:xfrm>
            <a:off x="1792331" y="5368028"/>
            <a:ext cx="5486400" cy="804862"/>
          </a:xfrm>
        </p:spPr>
        <p:txBody>
          <a:bodyPr/>
          <a:lstStyle>
            <a:lvl1pPr marL="0" indent="0">
              <a:buNone/>
              <a:defRPr sz="1700"/>
            </a:lvl1pPr>
            <a:lvl2pPr marL="523971" indent="0">
              <a:buNone/>
              <a:defRPr sz="1400"/>
            </a:lvl2pPr>
            <a:lvl3pPr marL="1047943" indent="0">
              <a:buNone/>
              <a:defRPr sz="1200"/>
            </a:lvl3pPr>
            <a:lvl4pPr marL="1571870" indent="0">
              <a:buNone/>
              <a:defRPr sz="1100"/>
            </a:lvl4pPr>
            <a:lvl5pPr marL="2095843" indent="0">
              <a:buNone/>
              <a:defRPr sz="1100"/>
            </a:lvl5pPr>
            <a:lvl6pPr marL="2619776" indent="0">
              <a:buNone/>
              <a:defRPr sz="1100"/>
            </a:lvl6pPr>
            <a:lvl7pPr marL="3143747" indent="0">
              <a:buNone/>
              <a:defRPr sz="1100"/>
            </a:lvl7pPr>
            <a:lvl8pPr marL="3667721" indent="0">
              <a:buNone/>
              <a:defRPr sz="1100"/>
            </a:lvl8pPr>
            <a:lvl9pPr marL="419165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792" y="278594"/>
            <a:ext cx="2057401"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26" y="278594"/>
            <a:ext cx="6019799"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6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74639"/>
            <a:ext cx="8229600" cy="114300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600202"/>
            <a:ext cx="8229600" cy="4525963"/>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39" tIns="45720" rIns="91439" bIns="45720" rtlCol="0" anchor="ctr"/>
          <a:lstStyle>
            <a:lvl1pPr algn="l">
              <a:defRPr sz="1200">
                <a:solidFill>
                  <a:schemeClr val="tx1">
                    <a:tint val="75000"/>
                  </a:schemeClr>
                </a:solidFill>
              </a:defRPr>
            </a:lvl1pPr>
          </a:lstStyle>
          <a:p>
            <a:fld id="{300BE9B0-E8EB-4E92-BC6B-599355589622}" type="datetimeFigureOut">
              <a:rPr lang="fr-FR" smtClean="0"/>
              <a:pPr/>
              <a:t>20/08/2025</a:t>
            </a:fld>
            <a:endParaRPr lang="fr-FR"/>
          </a:p>
        </p:txBody>
      </p:sp>
      <p:sp>
        <p:nvSpPr>
          <p:cNvPr id="5" name="Espace réservé du pied de page 4"/>
          <p:cNvSpPr>
            <a:spLocks noGrp="1"/>
          </p:cNvSpPr>
          <p:nvPr>
            <p:ph type="ftr" sz="quarter" idx="3"/>
          </p:nvPr>
        </p:nvSpPr>
        <p:spPr>
          <a:xfrm>
            <a:off x="3124201" y="6356350"/>
            <a:ext cx="2895600" cy="365125"/>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39" tIns="45720" rIns="91439" bIns="45720" rtlCol="0" anchor="ctr"/>
          <a:lstStyle>
            <a:lvl1pPr algn="r">
              <a:defRPr sz="1200">
                <a:solidFill>
                  <a:schemeClr val="tx1">
                    <a:tint val="75000"/>
                  </a:schemeClr>
                </a:solidFill>
              </a:defRPr>
            </a:lvl1pPr>
          </a:lstStyle>
          <a:p>
            <a:fld id="{E70F3B61-FE95-4324-963B-16B365B0522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5403"/>
            <a:ext cx="8229599" cy="1143001"/>
          </a:xfrm>
          <a:prstGeom prst="rect">
            <a:avLst/>
          </a:prstGeom>
        </p:spPr>
        <p:txBody>
          <a:bodyPr vert="horz" lIns="105226" tIns="52585" rIns="105226" bIns="5258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600923"/>
            <a:ext cx="8229599" cy="4525963"/>
          </a:xfrm>
          <a:prstGeom prst="rect">
            <a:avLst/>
          </a:prstGeom>
        </p:spPr>
        <p:txBody>
          <a:bodyPr vert="horz" lIns="105226" tIns="52585" rIns="105226" bIns="5258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92" y="6356574"/>
            <a:ext cx="2133600" cy="365125"/>
          </a:xfrm>
          <a:prstGeom prst="rect">
            <a:avLst/>
          </a:prstGeom>
        </p:spPr>
        <p:txBody>
          <a:bodyPr vert="horz" lIns="105226" tIns="52585" rIns="105226" bIns="52585" rtlCol="0" anchor="ctr"/>
          <a:lstStyle>
            <a:lvl1pPr algn="l" defTabSz="1052227">
              <a:defRPr sz="1400">
                <a:solidFill>
                  <a:schemeClr val="tx1">
                    <a:tint val="75000"/>
                  </a:schemeClr>
                </a:solidFill>
              </a:defRPr>
            </a:lvl1pPr>
          </a:lstStyle>
          <a:p>
            <a:fld id="{FA0B38D7-1DE5-41DE-8B65-024289CA27F3}" type="datetimeFigureOut">
              <a:rPr lang="fr-FR" smtClean="0">
                <a:solidFill>
                  <a:prstClr val="black">
                    <a:tint val="75000"/>
                  </a:prstClr>
                </a:solidFill>
              </a:rPr>
              <a:pPr/>
              <a:t>20/08/2025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270" y="6356574"/>
            <a:ext cx="2895600" cy="365125"/>
          </a:xfrm>
          <a:prstGeom prst="rect">
            <a:avLst/>
          </a:prstGeom>
        </p:spPr>
        <p:txBody>
          <a:bodyPr vert="horz" lIns="105226" tIns="52585" rIns="105226" bIns="52585" rtlCol="0" anchor="ctr"/>
          <a:lstStyle>
            <a:lvl1pPr algn="ctr" defTabSz="1052227">
              <a:defRPr sz="14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229" y="6356574"/>
            <a:ext cx="2133600" cy="365125"/>
          </a:xfrm>
          <a:prstGeom prst="rect">
            <a:avLst/>
          </a:prstGeom>
        </p:spPr>
        <p:txBody>
          <a:bodyPr vert="horz" lIns="105226" tIns="52585" rIns="105226" bIns="52585" rtlCol="0" anchor="ctr"/>
          <a:lstStyle>
            <a:lvl1pPr algn="r" defTabSz="1052227">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1052227" rtl="0" eaLnBrk="1" latinLnBrk="0" hangingPunct="1">
        <a:spcBef>
          <a:spcPct val="0"/>
        </a:spcBef>
        <a:buNone/>
        <a:defRPr sz="5100" kern="1200">
          <a:solidFill>
            <a:schemeClr val="tx1"/>
          </a:solidFill>
          <a:latin typeface="+mj-lt"/>
          <a:ea typeface="+mj-ea"/>
          <a:cs typeface="+mj-cs"/>
        </a:defRPr>
      </a:lvl1pPr>
    </p:titleStyle>
    <p:bodyStyle>
      <a:lvl1pPr marL="394583" indent="-394583" algn="l" defTabSz="1052227"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54917" indent="-328812" algn="l" defTabSz="1052227"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15284" indent="-263068" algn="l" defTabSz="1052227"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41384" indent="-263068" algn="l" defTabSz="1052227"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67515" indent="-263068" algn="l" defTabSz="1052227"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893607" indent="-263068" algn="l" defTabSz="1052227"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19720" indent="-263068" algn="l" defTabSz="1052227"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45826" indent="-263068" algn="l" defTabSz="1052227"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71946" indent="-263068" algn="l" defTabSz="1052227"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fr-FR"/>
      </a:defPPr>
      <a:lvl1pPr marL="0" algn="l" defTabSz="1052227" rtl="0" eaLnBrk="1" latinLnBrk="0" hangingPunct="1">
        <a:defRPr sz="2000" kern="1200">
          <a:solidFill>
            <a:schemeClr val="tx1"/>
          </a:solidFill>
          <a:latin typeface="+mn-lt"/>
          <a:ea typeface="+mn-ea"/>
          <a:cs typeface="+mn-cs"/>
        </a:defRPr>
      </a:lvl1pPr>
      <a:lvl2pPr marL="526114" algn="l" defTabSz="1052227" rtl="0" eaLnBrk="1" latinLnBrk="0" hangingPunct="1">
        <a:defRPr sz="2000" kern="1200">
          <a:solidFill>
            <a:schemeClr val="tx1"/>
          </a:solidFill>
          <a:latin typeface="+mn-lt"/>
          <a:ea typeface="+mn-ea"/>
          <a:cs typeface="+mn-cs"/>
        </a:defRPr>
      </a:lvl2pPr>
      <a:lvl3pPr marL="1052227" algn="l" defTabSz="1052227" rtl="0" eaLnBrk="1" latinLnBrk="0" hangingPunct="1">
        <a:defRPr sz="2000" kern="1200">
          <a:solidFill>
            <a:schemeClr val="tx1"/>
          </a:solidFill>
          <a:latin typeface="+mn-lt"/>
          <a:ea typeface="+mn-ea"/>
          <a:cs typeface="+mn-cs"/>
        </a:defRPr>
      </a:lvl3pPr>
      <a:lvl4pPr marL="1578332" algn="l" defTabSz="1052227" rtl="0" eaLnBrk="1" latinLnBrk="0" hangingPunct="1">
        <a:defRPr sz="2000" kern="1200">
          <a:solidFill>
            <a:schemeClr val="tx1"/>
          </a:solidFill>
          <a:latin typeface="+mn-lt"/>
          <a:ea typeface="+mn-ea"/>
          <a:cs typeface="+mn-cs"/>
        </a:defRPr>
      </a:lvl4pPr>
      <a:lvl5pPr marL="2104440" algn="l" defTabSz="1052227" rtl="0" eaLnBrk="1" latinLnBrk="0" hangingPunct="1">
        <a:defRPr sz="2000" kern="1200">
          <a:solidFill>
            <a:schemeClr val="tx1"/>
          </a:solidFill>
          <a:latin typeface="+mn-lt"/>
          <a:ea typeface="+mn-ea"/>
          <a:cs typeface="+mn-cs"/>
        </a:defRPr>
      </a:lvl5pPr>
      <a:lvl6pPr marL="2630554" algn="l" defTabSz="1052227" rtl="0" eaLnBrk="1" latinLnBrk="0" hangingPunct="1">
        <a:defRPr sz="2000" kern="1200">
          <a:solidFill>
            <a:schemeClr val="tx1"/>
          </a:solidFill>
          <a:latin typeface="+mn-lt"/>
          <a:ea typeface="+mn-ea"/>
          <a:cs typeface="+mn-cs"/>
        </a:defRPr>
      </a:lvl6pPr>
      <a:lvl7pPr marL="3156668" algn="l" defTabSz="1052227" rtl="0" eaLnBrk="1" latinLnBrk="0" hangingPunct="1">
        <a:defRPr sz="2000" kern="1200">
          <a:solidFill>
            <a:schemeClr val="tx1"/>
          </a:solidFill>
          <a:latin typeface="+mn-lt"/>
          <a:ea typeface="+mn-ea"/>
          <a:cs typeface="+mn-cs"/>
        </a:defRPr>
      </a:lvl7pPr>
      <a:lvl8pPr marL="3682779" algn="l" defTabSz="1052227" rtl="0" eaLnBrk="1" latinLnBrk="0" hangingPunct="1">
        <a:defRPr sz="2000" kern="1200">
          <a:solidFill>
            <a:schemeClr val="tx1"/>
          </a:solidFill>
          <a:latin typeface="+mn-lt"/>
          <a:ea typeface="+mn-ea"/>
          <a:cs typeface="+mn-cs"/>
        </a:defRPr>
      </a:lvl8pPr>
      <a:lvl9pPr marL="4208886" algn="l" defTabSz="1052227" rtl="0" eaLnBrk="1" latinLnBrk="0" hangingPunct="1">
        <a:defRPr sz="20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01" y="276243"/>
            <a:ext cx="8229599" cy="1143002"/>
          </a:xfrm>
          <a:prstGeom prst="rect">
            <a:avLst/>
          </a:prstGeom>
        </p:spPr>
        <p:txBody>
          <a:bodyPr vert="horz" lIns="104131" tIns="52049" rIns="104131" bIns="5204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301" y="1601241"/>
            <a:ext cx="8229599" cy="4525963"/>
          </a:xfrm>
          <a:prstGeom prst="rect">
            <a:avLst/>
          </a:prstGeom>
        </p:spPr>
        <p:txBody>
          <a:bodyPr vert="horz" lIns="104131" tIns="52049" rIns="104131" bIns="5204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8904" y="6360322"/>
            <a:ext cx="2133600" cy="365125"/>
          </a:xfrm>
          <a:prstGeom prst="rect">
            <a:avLst/>
          </a:prstGeom>
        </p:spPr>
        <p:txBody>
          <a:bodyPr vert="horz" lIns="104131" tIns="52049" rIns="104131" bIns="52049" rtlCol="0" anchor="ctr"/>
          <a:lstStyle>
            <a:lvl1pPr algn="l" defTabSz="1047943">
              <a:defRPr sz="1400">
                <a:solidFill>
                  <a:schemeClr val="tx1">
                    <a:tint val="75000"/>
                  </a:schemeClr>
                </a:solidFill>
              </a:defRPr>
            </a:lvl1pPr>
          </a:lstStyle>
          <a:p>
            <a:fld id="{FA0B38D7-1DE5-41DE-8B65-024289CA27F3}" type="datetimeFigureOut">
              <a:rPr lang="fr-FR" smtClean="0">
                <a:solidFill>
                  <a:prstClr val="black">
                    <a:tint val="75000"/>
                  </a:prstClr>
                </a:solidFill>
              </a:rPr>
              <a:pPr/>
              <a:t>20/08/2025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082" y="6360322"/>
            <a:ext cx="2895600" cy="365125"/>
          </a:xfrm>
          <a:prstGeom prst="rect">
            <a:avLst/>
          </a:prstGeom>
        </p:spPr>
        <p:txBody>
          <a:bodyPr vert="horz" lIns="104131" tIns="52049" rIns="104131" bIns="52049" rtlCol="0" anchor="ctr"/>
          <a:lstStyle>
            <a:lvl1pPr algn="ctr" defTabSz="1047943">
              <a:defRPr sz="14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5920" y="6360322"/>
            <a:ext cx="2133600" cy="365125"/>
          </a:xfrm>
          <a:prstGeom prst="rect">
            <a:avLst/>
          </a:prstGeom>
        </p:spPr>
        <p:txBody>
          <a:bodyPr vert="horz" lIns="104131" tIns="52049" rIns="104131" bIns="52049" rtlCol="0" anchor="ctr"/>
          <a:lstStyle>
            <a:lvl1pPr algn="r" defTabSz="1047943">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6000">
    <p:random/>
  </p:transition>
  <p:txStyles>
    <p:titleStyle>
      <a:lvl1pPr algn="ctr" defTabSz="1047943" rtl="0" eaLnBrk="1" latinLnBrk="0" hangingPunct="1">
        <a:spcBef>
          <a:spcPct val="0"/>
        </a:spcBef>
        <a:buNone/>
        <a:defRPr sz="5100" kern="1200">
          <a:solidFill>
            <a:schemeClr val="tx1"/>
          </a:solidFill>
          <a:latin typeface="+mj-lt"/>
          <a:ea typeface="+mj-ea"/>
          <a:cs typeface="+mj-cs"/>
        </a:defRPr>
      </a:lvl1pPr>
    </p:titleStyle>
    <p:bodyStyle>
      <a:lvl1pPr marL="392981" indent="-392981" algn="l" defTabSz="1047943"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51424" indent="-327469" algn="l" defTabSz="1047943"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09911" indent="-262006" algn="l" defTabSz="1047943"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33856" indent="-262006" algn="l" defTabSz="1047943"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57835" indent="-262006" algn="l" defTabSz="1047943"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881756" indent="-262006" algn="l" defTabSz="1047943"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05739" indent="-262006" algn="l" defTabSz="1047943"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29680" indent="-262006" algn="l" defTabSz="1047943"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53678" indent="-262006" algn="l" defTabSz="1047943"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fr-FR"/>
      </a:defPPr>
      <a:lvl1pPr marL="0" algn="l" defTabSz="1047943" rtl="0" eaLnBrk="1" latinLnBrk="0" hangingPunct="1">
        <a:defRPr sz="2000" kern="1200">
          <a:solidFill>
            <a:schemeClr val="tx1"/>
          </a:solidFill>
          <a:latin typeface="+mn-lt"/>
          <a:ea typeface="+mn-ea"/>
          <a:cs typeface="+mn-cs"/>
        </a:defRPr>
      </a:lvl1pPr>
      <a:lvl2pPr marL="523971" algn="l" defTabSz="1047943" rtl="0" eaLnBrk="1" latinLnBrk="0" hangingPunct="1">
        <a:defRPr sz="2000" kern="1200">
          <a:solidFill>
            <a:schemeClr val="tx1"/>
          </a:solidFill>
          <a:latin typeface="+mn-lt"/>
          <a:ea typeface="+mn-ea"/>
          <a:cs typeface="+mn-cs"/>
        </a:defRPr>
      </a:lvl2pPr>
      <a:lvl3pPr marL="1047943" algn="l" defTabSz="1047943" rtl="0" eaLnBrk="1" latinLnBrk="0" hangingPunct="1">
        <a:defRPr sz="2000" kern="1200">
          <a:solidFill>
            <a:schemeClr val="tx1"/>
          </a:solidFill>
          <a:latin typeface="+mn-lt"/>
          <a:ea typeface="+mn-ea"/>
          <a:cs typeface="+mn-cs"/>
        </a:defRPr>
      </a:lvl3pPr>
      <a:lvl4pPr marL="1571870" algn="l" defTabSz="1047943" rtl="0" eaLnBrk="1" latinLnBrk="0" hangingPunct="1">
        <a:defRPr sz="2000" kern="1200">
          <a:solidFill>
            <a:schemeClr val="tx1"/>
          </a:solidFill>
          <a:latin typeface="+mn-lt"/>
          <a:ea typeface="+mn-ea"/>
          <a:cs typeface="+mn-cs"/>
        </a:defRPr>
      </a:lvl4pPr>
      <a:lvl5pPr marL="2095843" algn="l" defTabSz="1047943" rtl="0" eaLnBrk="1" latinLnBrk="0" hangingPunct="1">
        <a:defRPr sz="2000" kern="1200">
          <a:solidFill>
            <a:schemeClr val="tx1"/>
          </a:solidFill>
          <a:latin typeface="+mn-lt"/>
          <a:ea typeface="+mn-ea"/>
          <a:cs typeface="+mn-cs"/>
        </a:defRPr>
      </a:lvl5pPr>
      <a:lvl6pPr marL="2619776" algn="l" defTabSz="1047943" rtl="0" eaLnBrk="1" latinLnBrk="0" hangingPunct="1">
        <a:defRPr sz="2000" kern="1200">
          <a:solidFill>
            <a:schemeClr val="tx1"/>
          </a:solidFill>
          <a:latin typeface="+mn-lt"/>
          <a:ea typeface="+mn-ea"/>
          <a:cs typeface="+mn-cs"/>
        </a:defRPr>
      </a:lvl6pPr>
      <a:lvl7pPr marL="3143747" algn="l" defTabSz="1047943" rtl="0" eaLnBrk="1" latinLnBrk="0" hangingPunct="1">
        <a:defRPr sz="2000" kern="1200">
          <a:solidFill>
            <a:schemeClr val="tx1"/>
          </a:solidFill>
          <a:latin typeface="+mn-lt"/>
          <a:ea typeface="+mn-ea"/>
          <a:cs typeface="+mn-cs"/>
        </a:defRPr>
      </a:lvl7pPr>
      <a:lvl8pPr marL="3667721" algn="l" defTabSz="1047943" rtl="0" eaLnBrk="1" latinLnBrk="0" hangingPunct="1">
        <a:defRPr sz="2000" kern="1200">
          <a:solidFill>
            <a:schemeClr val="tx1"/>
          </a:solidFill>
          <a:latin typeface="+mn-lt"/>
          <a:ea typeface="+mn-ea"/>
          <a:cs typeface="+mn-cs"/>
        </a:defRPr>
      </a:lvl8pPr>
      <a:lvl9pPr marL="4191658" algn="l" defTabSz="104794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6.jpeg"/><Relationship Id="rId1" Type="http://schemas.openxmlformats.org/officeDocument/2006/relationships/slideLayout" Target="../slideLayouts/slideLayout18.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8.xml"/><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gif"/><Relationship Id="rId7" Type="http://schemas.openxmlformats.org/officeDocument/2006/relationships/image" Target="../media/image47.gif"/><Relationship Id="rId2" Type="http://schemas.openxmlformats.org/officeDocument/2006/relationships/image" Target="../media/image42.png"/><Relationship Id="rId1" Type="http://schemas.openxmlformats.org/officeDocument/2006/relationships/slideLayout" Target="../slideLayouts/slideLayout29.xml"/><Relationship Id="rId6" Type="http://schemas.openxmlformats.org/officeDocument/2006/relationships/image" Target="../media/image46.jpeg"/><Relationship Id="rId5" Type="http://schemas.openxmlformats.org/officeDocument/2006/relationships/image" Target="../media/image45.png"/><Relationship Id="rId4" Type="http://schemas.openxmlformats.org/officeDocument/2006/relationships/image" Target="../media/image44.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8000" b="-1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540000">
            <a:off x="4686273" y="171675"/>
            <a:ext cx="3425871" cy="2999834"/>
          </a:xfrm>
          <a:prstGeom prst="rect">
            <a:avLst/>
          </a:prstGeom>
          <a:noFill/>
        </p:spPr>
        <p:txBody>
          <a:bodyPr wrap="none" lIns="88218" tIns="44106" rIns="88218" bIns="44106" rtlCol="0">
            <a:prstTxWarp prst="textArchUpPour">
              <a:avLst/>
            </a:prstTxWarp>
            <a:spAutoFit/>
          </a:bodyPr>
          <a:lstStyle/>
          <a:p>
            <a:pPr defTabSz="1052216"/>
            <a:r>
              <a:rPr lang="fr-FR" sz="86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2100000">
            <a:off x="2592000" y="2878984"/>
            <a:ext cx="5633666" cy="4435815"/>
          </a:xfrm>
          <a:prstGeom prst="rect">
            <a:avLst/>
          </a:prstGeom>
          <a:noFill/>
        </p:spPr>
        <p:txBody>
          <a:bodyPr wrap="none" lIns="88218" tIns="44106" rIns="88218" bIns="44106" rtlCol="0">
            <a:prstTxWarp prst="textArchUpPour">
              <a:avLst/>
            </a:prstTxWarp>
            <a:spAutoFit/>
          </a:bodyPr>
          <a:lstStyle/>
          <a:p>
            <a:pPr defTabSz="1052216"/>
            <a:r>
              <a:rPr lang="fr-FR" sz="5900" dirty="0" smtClean="0">
                <a:ln w="44450">
                  <a:solidFill>
                    <a:srgbClr val="FFC000"/>
                  </a:solidFill>
                </a:ln>
                <a:solidFill>
                  <a:prstClr val="black"/>
                </a:solidFill>
                <a:latin typeface="Broadway" pitchFamily="82" charset="0"/>
              </a:rPr>
              <a:t>Pfaffenschlick</a:t>
            </a:r>
            <a:endParaRPr lang="fr-FR" sz="5900" dirty="0">
              <a:ln w="44450">
                <a:solidFill>
                  <a:srgbClr val="FFC000"/>
                </a:solidFill>
              </a:ln>
              <a:solidFill>
                <a:prstClr val="black"/>
              </a:solidFill>
              <a:latin typeface="Broadway" pitchFamily="82" charset="0"/>
            </a:endParaRPr>
          </a:p>
        </p:txBody>
      </p:sp>
      <p:sp>
        <p:nvSpPr>
          <p:cNvPr id="4" name="Rectangle 3"/>
          <p:cNvSpPr/>
          <p:nvPr/>
        </p:nvSpPr>
        <p:spPr>
          <a:xfrm>
            <a:off x="720000" y="899996"/>
            <a:ext cx="2648820" cy="2027159"/>
          </a:xfrm>
          <a:prstGeom prst="rect">
            <a:avLst/>
          </a:prstGeom>
        </p:spPr>
        <p:txBody>
          <a:bodyPr wrap="square" lIns="117788" tIns="58897" rIns="117788" bIns="58897">
            <a:spAutoFit/>
          </a:bodyPr>
          <a:lstStyle/>
          <a:p>
            <a:pPr algn="ctr" defTabSz="1052216"/>
            <a:r>
              <a:rPr lang="fr-FR" sz="3100" b="1" dirty="0">
                <a:solidFill>
                  <a:prstClr val="white"/>
                </a:solidFill>
                <a:latin typeface="Chiller" pitchFamily="82" charset="0"/>
              </a:rPr>
              <a:t>Pour voir la beauté </a:t>
            </a:r>
          </a:p>
          <a:p>
            <a:pPr algn="ctr" defTabSz="1052216"/>
            <a:r>
              <a:rPr lang="fr-FR" sz="3100" b="1" dirty="0">
                <a:solidFill>
                  <a:prstClr val="white"/>
                </a:solidFill>
                <a:latin typeface="Chiller" pitchFamily="82" charset="0"/>
              </a:rPr>
              <a:t>du paysage, il faut </a:t>
            </a:r>
          </a:p>
          <a:p>
            <a:pPr algn="ctr" defTabSz="1052216"/>
            <a:r>
              <a:rPr lang="fr-FR" sz="3100" b="1" dirty="0">
                <a:solidFill>
                  <a:prstClr val="white"/>
                </a:solidFill>
                <a:latin typeface="Chiller" pitchFamily="82" charset="0"/>
              </a:rPr>
              <a:t>le regarder avec</a:t>
            </a:r>
          </a:p>
          <a:p>
            <a:pPr algn="ctr" defTabSz="1052216"/>
            <a:r>
              <a:rPr lang="fr-FR" sz="3100" b="1" dirty="0">
                <a:solidFill>
                  <a:prstClr val="white"/>
                </a:solidFill>
                <a:latin typeface="Chiller" pitchFamily="82" charset="0"/>
              </a:rPr>
              <a:t> le cœur...</a:t>
            </a:r>
          </a:p>
        </p:txBody>
      </p:sp>
      <p:sp>
        <p:nvSpPr>
          <p:cNvPr id="5" name="ZoneTexte 4"/>
          <p:cNvSpPr txBox="1"/>
          <p:nvPr/>
        </p:nvSpPr>
        <p:spPr>
          <a:xfrm>
            <a:off x="0" y="3888000"/>
            <a:ext cx="3672408" cy="920070"/>
          </a:xfrm>
          <a:prstGeom prst="rect">
            <a:avLst/>
          </a:prstGeom>
          <a:noFill/>
        </p:spPr>
        <p:txBody>
          <a:bodyPr wrap="square" lIns="88218" tIns="44106" rIns="88218" bIns="44106" rtlCol="0">
            <a:spAutoFit/>
          </a:bodyPr>
          <a:lstStyle/>
          <a:p>
            <a:pPr algn="ctr" defTabSz="1052216"/>
            <a:r>
              <a:rPr lang="fr-FR" b="1" dirty="0">
                <a:ln w="1905">
                  <a:noFill/>
                </a:ln>
                <a:solidFill>
                  <a:prstClr val="white"/>
                </a:solidFill>
                <a:latin typeface="Courgette" pitchFamily="2" charset="0"/>
              </a:rPr>
              <a:t>Photos  prises  par  </a:t>
            </a:r>
            <a:endParaRPr lang="fr-FR" b="1" dirty="0" smtClean="0">
              <a:ln w="1905">
                <a:noFill/>
              </a:ln>
              <a:solidFill>
                <a:prstClr val="white"/>
              </a:solidFill>
              <a:latin typeface="Courgette" pitchFamily="2" charset="0"/>
            </a:endParaRPr>
          </a:p>
          <a:p>
            <a:pPr algn="ctr" defTabSz="1052216"/>
            <a:r>
              <a:rPr lang="fr-FR" b="1" dirty="0" smtClean="0">
                <a:ln w="1905">
                  <a:noFill/>
                </a:ln>
                <a:solidFill>
                  <a:prstClr val="white"/>
                </a:solidFill>
                <a:latin typeface="Courgette" pitchFamily="2" charset="0"/>
              </a:rPr>
              <a:t>différents  randonneurs  </a:t>
            </a:r>
            <a:endParaRPr lang="fr-FR" b="1" dirty="0">
              <a:ln w="1905">
                <a:noFill/>
              </a:ln>
              <a:solidFill>
                <a:prstClr val="white"/>
              </a:solidFill>
              <a:latin typeface="Courgette" pitchFamily="2" charset="0"/>
            </a:endParaRPr>
          </a:p>
          <a:p>
            <a:pPr algn="ctr" defTabSz="1052216"/>
            <a:r>
              <a:rPr lang="fr-FR" b="1" dirty="0">
                <a:ln w="1905">
                  <a:noFill/>
                </a:ln>
                <a:solidFill>
                  <a:prstClr val="white"/>
                </a:solidFill>
                <a:latin typeface="Courgette" pitchFamily="2" charset="0"/>
              </a:rPr>
              <a:t> pour  le  plaisir  du  partage</a:t>
            </a:r>
            <a:r>
              <a:rPr lang="fr-FR" sz="13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5" cstate="print"/>
          <a:stretch>
            <a:fillRect/>
          </a:stretch>
        </p:blipFill>
        <p:spPr>
          <a:xfrm rot="1680000">
            <a:off x="7524000" y="1872000"/>
            <a:ext cx="1764232" cy="1762415"/>
          </a:xfrm>
          <a:prstGeom prst="rect">
            <a:avLst/>
          </a:prstGeom>
        </p:spPr>
      </p:pic>
      <p:sp>
        <p:nvSpPr>
          <p:cNvPr id="8" name="Rectangle 7"/>
          <p:cNvSpPr/>
          <p:nvPr/>
        </p:nvSpPr>
        <p:spPr>
          <a:xfrm>
            <a:off x="-216000" y="4922267"/>
            <a:ext cx="6057947" cy="1935733"/>
          </a:xfrm>
          <a:prstGeom prst="rect">
            <a:avLst/>
          </a:prstGeom>
        </p:spPr>
        <p:txBody>
          <a:bodyPr wrap="square" lIns="88218" tIns="44106" rIns="88218" bIns="44106">
            <a:spAutoFit/>
          </a:bodyPr>
          <a:lstStyle/>
          <a:p>
            <a:pPr algn="ctr" defTabSz="1052216"/>
            <a:r>
              <a:rPr lang="fr-FR" sz="6000" dirty="0">
                <a:ln w="50800">
                  <a:solidFill>
                    <a:schemeClr val="tx1"/>
                  </a:solidFill>
                </a:ln>
                <a:solidFill>
                  <a:schemeClr val="accent6">
                    <a:lumMod val="60000"/>
                    <a:lumOff val="40000"/>
                  </a:schemeClr>
                </a:solidFill>
                <a:latin typeface="Broadway" pitchFamily="82" charset="0"/>
              </a:rPr>
              <a:t>ouvrage </a:t>
            </a:r>
            <a:r>
              <a:rPr lang="fr-FR" sz="6000" dirty="0" smtClean="0">
                <a:ln w="50800">
                  <a:solidFill>
                    <a:schemeClr val="tx1"/>
                  </a:solidFill>
                </a:ln>
                <a:solidFill>
                  <a:schemeClr val="accent6">
                    <a:lumMod val="60000"/>
                    <a:lumOff val="40000"/>
                  </a:schemeClr>
                </a:solidFill>
                <a:latin typeface="Broadway" pitchFamily="82" charset="0"/>
              </a:rPr>
              <a:t> du </a:t>
            </a:r>
            <a:r>
              <a:rPr lang="fr-FR" sz="6000" dirty="0">
                <a:ln w="50800">
                  <a:solidFill>
                    <a:schemeClr val="tx1"/>
                  </a:solidFill>
                </a:ln>
                <a:solidFill>
                  <a:schemeClr val="accent6">
                    <a:lumMod val="50000"/>
                  </a:schemeClr>
                </a:solidFill>
                <a:latin typeface="Broadway" pitchFamily="82" charset="0"/>
              </a:rPr>
              <a:t>Hochwald</a:t>
            </a:r>
            <a:endParaRPr lang="fr-FR" sz="2700" dirty="0">
              <a:ln w="50800">
                <a:solidFill>
                  <a:schemeClr val="tx1"/>
                </a:solidFill>
              </a:ln>
              <a:solidFill>
                <a:schemeClr val="accent6">
                  <a:lumMod val="50000"/>
                </a:schemeClr>
              </a:solidFill>
            </a:endParaRPr>
          </a:p>
        </p:txBody>
      </p:sp>
      <p:sp>
        <p:nvSpPr>
          <p:cNvPr id="10" name="Rectangle 9"/>
          <p:cNvSpPr/>
          <p:nvPr/>
        </p:nvSpPr>
        <p:spPr>
          <a:xfrm rot="1860000">
            <a:off x="4140000" y="4140000"/>
            <a:ext cx="2590859" cy="1971539"/>
          </a:xfrm>
          <a:prstGeom prst="rect">
            <a:avLst/>
          </a:prstGeom>
        </p:spPr>
        <p:txBody>
          <a:bodyPr wrap="none" lIns="100819" tIns="50386" rIns="100819" bIns="50386">
            <a:prstTxWarp prst="textArchUpPour">
              <a:avLst/>
            </a:prstTxWarp>
            <a:spAutoFit/>
          </a:bodyPr>
          <a:lstStyle/>
          <a:p>
            <a:pPr defTabSz="1044772"/>
            <a:r>
              <a:rPr lang="fr-FR" sz="6000" dirty="0">
                <a:ln w="38100">
                  <a:solidFill>
                    <a:srgbClr val="FF0000"/>
                  </a:solidFill>
                </a:ln>
                <a:solidFill>
                  <a:prstClr val="black"/>
                </a:solidFill>
                <a:latin typeface="Broadway" pitchFamily="82" charset="0"/>
              </a:rPr>
              <a:t>Col </a:t>
            </a:r>
            <a:r>
              <a:rPr lang="fr-FR" sz="6000" dirty="0" smtClean="0">
                <a:ln w="38100">
                  <a:solidFill>
                    <a:srgbClr val="FF0000"/>
                  </a:solidFill>
                </a:ln>
                <a:solidFill>
                  <a:prstClr val="black"/>
                </a:solidFill>
                <a:latin typeface="Broadway" pitchFamily="82" charset="0"/>
              </a:rPr>
              <a:t> du</a:t>
            </a:r>
            <a:endParaRPr lang="fr-FR" dirty="0">
              <a:ln w="38100">
                <a:solidFill>
                  <a:srgbClr val="FF0000"/>
                </a:solidFill>
              </a:ln>
              <a:solidFill>
                <a:prstClr val="black"/>
              </a:solidFill>
            </a:endParaRPr>
          </a:p>
        </p:txBody>
      </p:sp>
      <p:pic>
        <p:nvPicPr>
          <p:cNvPr id="11" name="Ariel Kalma - Rainbow 18 [1984].wav">
            <a:hlinkClick r:id="" action="ppaction://media"/>
          </p:cNvPr>
          <p:cNvPicPr>
            <a:picLocks noRot="1" noChangeAspect="1"/>
          </p:cNvPicPr>
          <p:nvPr>
            <a:wavAudioFile r:embed="rId1" name="Ariel Kalma - Rainbow 18 [1984].wav"/>
          </p:nvPr>
        </p:nvPicPr>
        <p:blipFill>
          <a:blip r:embed="rId6" cstate="print"/>
          <a:stretch>
            <a:fillRect/>
          </a:stretch>
        </p:blipFill>
        <p:spPr>
          <a:xfrm>
            <a:off x="8604448" y="3861048"/>
            <a:ext cx="244475" cy="244475"/>
          </a:xfrm>
          <a:prstGeom prst="rect">
            <a:avLst/>
          </a:prstGeom>
        </p:spPr>
      </p:pic>
    </p:spTree>
  </p:cSld>
  <p:clrMapOvr>
    <a:masterClrMapping/>
  </p:clrMapOvr>
  <p:transition spd="med"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24" presetClass="entr" presetSubtype="0" fill="hold" grpId="0" nodeType="afterEffect">
                                  <p:stCondLst>
                                    <p:cond delay="2000"/>
                                  </p:stCondLst>
                                  <p:childTnLst>
                                    <p:set>
                                      <p:cBhvr>
                                        <p:cTn id="17" dur="1" fill="hold">
                                          <p:stCondLst>
                                            <p:cond delay="0"/>
                                          </p:stCondLst>
                                        </p:cTn>
                                        <p:tgtEl>
                                          <p:spTgt spid="10"/>
                                        </p:tgtEl>
                                        <p:attrNameLst>
                                          <p:attrName>style.visibility</p:attrName>
                                        </p:attrNameLst>
                                      </p:cBhvr>
                                      <p:to>
                                        <p:strVal val="visible"/>
                                      </p:to>
                                    </p:set>
                                    <p:anim to="" calcmode="lin" valueType="num">
                                      <p:cBhvr>
                                        <p:cTn id="18" dur="1" fill="hold"/>
                                        <p:tgtEl>
                                          <p:spTgt spid="10"/>
                                        </p:tgtEl>
                                        <p:attrNameLst>
                                          <p:attrName/>
                                        </p:attrNameLst>
                                      </p:cBhvr>
                                    </p:anim>
                                  </p:childTnLst>
                                </p:cTn>
                              </p:par>
                            </p:childTnLst>
                          </p:cTn>
                        </p:par>
                        <p:par>
                          <p:cTn id="19" fill="hold">
                            <p:stCondLst>
                              <p:cond delay="5800"/>
                            </p:stCondLst>
                            <p:childTnLst>
                              <p:par>
                                <p:cTn id="20" presetID="40" presetClass="entr" presetSubtype="0" fill="hold" grpId="0" nodeType="afterEffect">
                                  <p:stCondLst>
                                    <p:cond delay="150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1"/>
                                          </p:val>
                                        </p:tav>
                                        <p:tav tm="100000">
                                          <p:val>
                                            <p:strVal val="#ppt_x"/>
                                          </p:val>
                                        </p:tav>
                                      </p:tavLst>
                                    </p:anim>
                                    <p:anim calcmode="lin" valueType="num">
                                      <p:cBhvr>
                                        <p:cTn id="24" dur="10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9600"/>
                            </p:stCondLst>
                            <p:childTnLst>
                              <p:par>
                                <p:cTn id="26" presetID="40" presetClass="entr" presetSubtype="0" fill="hold" grpId="0" nodeType="afterEffect">
                                  <p:stCondLst>
                                    <p:cond delay="200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42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82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202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P spid="8"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3000" b="-25000"/>
          </a:stretch>
        </a:blipFill>
        <a:effectLst/>
      </p:bgPr>
    </p:bg>
    <p:spTree>
      <p:nvGrpSpPr>
        <p:cNvPr id="1" name=""/>
        <p:cNvGrpSpPr/>
        <p:nvPr/>
      </p:nvGrpSpPr>
      <p:grpSpPr>
        <a:xfrm>
          <a:off x="0" y="0"/>
          <a:ext cx="0" cy="0"/>
          <a:chOff x="0" y="0"/>
          <a:chExt cx="0" cy="0"/>
        </a:xfrm>
      </p:grpSpPr>
      <p:sp>
        <p:nvSpPr>
          <p:cNvPr id="2" name="Rectangle 1"/>
          <p:cNvSpPr/>
          <p:nvPr/>
        </p:nvSpPr>
        <p:spPr>
          <a:xfrm>
            <a:off x="395536" y="324000"/>
            <a:ext cx="8352928" cy="5863144"/>
          </a:xfrm>
          <a:prstGeom prst="rect">
            <a:avLst/>
          </a:prstGeom>
        </p:spPr>
        <p:txBody>
          <a:bodyPr wrap="square">
            <a:spAutoFit/>
          </a:bodyPr>
          <a:lstStyle/>
          <a:p>
            <a:pPr algn="ctr"/>
            <a:r>
              <a:rPr lang="fr-FR" sz="4800" b="1" dirty="0">
                <a:latin typeface="Baskerville Old Face" pitchFamily="18" charset="0"/>
              </a:rPr>
              <a:t>L'ouvrage du Hochwald </a:t>
            </a:r>
            <a:endParaRPr lang="fr-FR" sz="4800" b="1" dirty="0" smtClean="0">
              <a:latin typeface="Baskerville Old Face" pitchFamily="18" charset="0"/>
            </a:endParaRPr>
          </a:p>
          <a:p>
            <a:pPr algn="ctr"/>
            <a:endParaRPr lang="fr-FR" sz="2000" dirty="0" smtClean="0">
              <a:latin typeface="Baskerville Old Face" pitchFamily="18" charset="0"/>
            </a:endParaRPr>
          </a:p>
          <a:p>
            <a:pPr algn="ctr"/>
            <a:r>
              <a:rPr lang="fr-FR" sz="2000" dirty="0" smtClean="0">
                <a:latin typeface="Baskerville Old Face" pitchFamily="18" charset="0"/>
              </a:rPr>
              <a:t>est un ouvrage fortifié de la ligne Maginot, situé sur la commune de Drachenbronn-</a:t>
            </a:r>
            <a:r>
              <a:rPr lang="fr-FR" sz="2000" dirty="0" err="1" smtClean="0">
                <a:latin typeface="Baskerville Old Face" pitchFamily="18" charset="0"/>
              </a:rPr>
              <a:t>Birlenbach</a:t>
            </a:r>
            <a:r>
              <a:rPr lang="fr-FR" sz="2000" dirty="0" smtClean="0">
                <a:latin typeface="Baskerville Old Face" pitchFamily="18" charset="0"/>
              </a:rPr>
              <a:t>, dans le département du Bas-Rhin.</a:t>
            </a:r>
          </a:p>
          <a:p>
            <a:pPr algn="ctr"/>
            <a:r>
              <a:rPr lang="fr-FR" sz="2000" dirty="0" smtClean="0">
                <a:latin typeface="Baskerville Old Face" pitchFamily="18" charset="0"/>
              </a:rPr>
              <a:t>C'est un gros ouvrage d'artillerie, comptant dix-neuf blocs. Construit à partir de 1930, il a été légèrement abimé par les combats de juin 1940, puis par les sabotages allemands de 1945, avant d'être réparé au début de la guerre froide pour servir de base radar.</a:t>
            </a:r>
          </a:p>
          <a:p>
            <a:pPr algn="ctr"/>
            <a:r>
              <a:rPr lang="fr-FR" sz="2000" dirty="0" smtClean="0">
                <a:latin typeface="Baskerville Old Face" pitchFamily="18" charset="0"/>
              </a:rPr>
              <a:t>Le Hochwald est le plus grand ouvrage de la ligne Maginot en Alsace. Il est également unique sur toute la Ligne de par sa complexité technique, sa superficie, ses équipements, son nombre de blocs, etc. Avec son fossé et les casemates associées, c'était même l'un des plus gros ouvrages de la Ligne, </a:t>
            </a:r>
            <a:r>
              <a:rPr lang="fr-FR" sz="2000" dirty="0" smtClean="0"/>
              <a:t>Faisant partie du sous-secteur de Pechelbronn dans le secteur fortifié de Haguenau, l'ouvrage du Hochwald, portant l'indicatif E 700 (O 703 pour l'ouvrage Ouest et O 720 pour l'ouvrage Est), est intégré à la « ligne principale de résistance » entre les casemates CORF d'intervalle de </a:t>
            </a:r>
            <a:r>
              <a:rPr lang="fr-FR" sz="2000" dirty="0" err="1" smtClean="0"/>
              <a:t>Schmeltzbach</a:t>
            </a:r>
            <a:r>
              <a:rPr lang="fr-FR" sz="2000" dirty="0" smtClean="0"/>
              <a:t> Est à l'ouest et de Drachenbronn Nord à l'est, à portée de tir des canons des gros ouvrages. </a:t>
            </a:r>
            <a:endParaRPr lang="fr-FR" sz="2000" dirty="0"/>
          </a:p>
        </p:txBody>
      </p:sp>
      <p:pic>
        <p:nvPicPr>
          <p:cNvPr id="3" name="Image 2" descr="0a0000003.gif"/>
          <p:cNvPicPr>
            <a:picLocks noChangeAspect="1"/>
          </p:cNvPicPr>
          <p:nvPr/>
        </p:nvPicPr>
        <p:blipFill>
          <a:blip r:embed="rId3" cstate="print"/>
          <a:stretch>
            <a:fillRect/>
          </a:stretch>
        </p:blipFill>
        <p:spPr>
          <a:xfrm>
            <a:off x="7812360" y="6093296"/>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3000" b="-25000"/>
          </a:stretch>
        </a:blipFill>
        <a:effectLst/>
      </p:bgPr>
    </p:bg>
    <p:spTree>
      <p:nvGrpSpPr>
        <p:cNvPr id="1" name=""/>
        <p:cNvGrpSpPr/>
        <p:nvPr/>
      </p:nvGrpSpPr>
      <p:grpSpPr>
        <a:xfrm>
          <a:off x="0" y="0"/>
          <a:ext cx="0" cy="0"/>
          <a:chOff x="0" y="0"/>
          <a:chExt cx="0" cy="0"/>
        </a:xfrm>
      </p:grpSpPr>
      <p:sp>
        <p:nvSpPr>
          <p:cNvPr id="2" name="Rectangle 1"/>
          <p:cNvSpPr/>
          <p:nvPr/>
        </p:nvSpPr>
        <p:spPr>
          <a:xfrm>
            <a:off x="395536" y="1224000"/>
            <a:ext cx="8352928" cy="3785652"/>
          </a:xfrm>
          <a:prstGeom prst="rect">
            <a:avLst/>
          </a:prstGeom>
        </p:spPr>
        <p:txBody>
          <a:bodyPr wrap="square">
            <a:spAutoFit/>
          </a:bodyPr>
          <a:lstStyle/>
          <a:p>
            <a:pPr algn="ctr"/>
            <a:endParaRPr lang="fr-FR" sz="2000" dirty="0" smtClean="0"/>
          </a:p>
          <a:p>
            <a:pPr algn="ctr"/>
            <a:r>
              <a:rPr lang="fr-FR" sz="2000" dirty="0" smtClean="0"/>
              <a:t>L'ouvrage est installé de part et d'autre du Hochwald, une crête </a:t>
            </a:r>
          </a:p>
          <a:p>
            <a:pPr algn="ctr"/>
            <a:r>
              <a:rPr lang="fr-FR" sz="2000" dirty="0" smtClean="0"/>
              <a:t>culminant à 491 mètres (là où se trouve la casemate 4 du fossé) </a:t>
            </a:r>
          </a:p>
          <a:p>
            <a:pPr algn="ctr"/>
            <a:r>
              <a:rPr lang="fr-FR" sz="2000" dirty="0" smtClean="0"/>
              <a:t>couverte par la forêt domaniale de Hochwald, dominant d'un côté à l'est </a:t>
            </a:r>
            <a:r>
              <a:rPr lang="fr-FR" sz="2000" dirty="0" err="1" smtClean="0"/>
              <a:t>Pfaffenbronn</a:t>
            </a:r>
            <a:r>
              <a:rPr lang="fr-FR" sz="2000" dirty="0" smtClean="0"/>
              <a:t> et </a:t>
            </a:r>
            <a:r>
              <a:rPr lang="fr-FR" sz="2000" dirty="0" err="1" smtClean="0"/>
              <a:t>Lembach</a:t>
            </a:r>
            <a:r>
              <a:rPr lang="fr-FR" sz="2000" dirty="0" smtClean="0"/>
              <a:t>, de l'autre la plaine d'Alsace.</a:t>
            </a:r>
          </a:p>
          <a:p>
            <a:pPr algn="ctr"/>
            <a:endParaRPr lang="fr-FR" sz="2000" dirty="0" smtClean="0"/>
          </a:p>
          <a:p>
            <a:pPr algn="ctr"/>
            <a:r>
              <a:rPr lang="fr-FR" sz="2000" dirty="0"/>
              <a:t>L'ouvrage est composé en surface de onze blocs de combat (sans compter les neuf casemates de son fossé, qui ne sont pas reliées par souterrain) et de trois blocs d'entrée, avec en souterrain des magasins à munitions (un M 1 et plusieurs M 2), des PC, des stocks d'eau, de gazole et de nourriture, deux usines électriques et deux casernes (l'une à l'ouest, l'autre à l'est), le tout relié par des galeries profondément </a:t>
            </a:r>
            <a:r>
              <a:rPr lang="fr-FR" sz="2000" dirty="0" smtClean="0"/>
              <a:t>enterrées.</a:t>
            </a:r>
            <a:endParaRPr lang="fr-FR" sz="2000" dirty="0"/>
          </a:p>
        </p:txBody>
      </p:sp>
      <p:pic>
        <p:nvPicPr>
          <p:cNvPr id="3" name="Image 2" descr="0a0000003.gif"/>
          <p:cNvPicPr>
            <a:picLocks noChangeAspect="1"/>
          </p:cNvPicPr>
          <p:nvPr/>
        </p:nvPicPr>
        <p:blipFill>
          <a:blip r:embed="rId3" cstate="print"/>
          <a:stretch>
            <a:fillRect/>
          </a:stretch>
        </p:blipFill>
        <p:spPr>
          <a:xfrm>
            <a:off x="7812360" y="6093296"/>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1312_768295935481563_1771868622548843011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2253_768295695481587_5426449725056254061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2497_768296765481480_6206295663814126687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3794_768296458814844_2926299131891806137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4042_768295598814930_2617994417771338298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4589_768296155481541_6133212585002717263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0098_768295822148241_8813782048807058811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0" y="5940000"/>
            <a:ext cx="9144000" cy="923330"/>
          </a:xfrm>
          <a:prstGeom prst="rect">
            <a:avLst/>
          </a:prstGeom>
          <a:solidFill>
            <a:schemeClr val="accent6">
              <a:lumMod val="75000"/>
              <a:alpha val="73000"/>
            </a:schemeClr>
          </a:solidFill>
        </p:spPr>
        <p:txBody>
          <a:bodyPr wrap="square">
            <a:spAutoFit/>
          </a:bodyPr>
          <a:lstStyle/>
          <a:p>
            <a:pPr algn="ctr"/>
            <a:r>
              <a:rPr lang="fr-FR" b="1" dirty="0" smtClean="0">
                <a:solidFill>
                  <a:schemeClr val="bg1"/>
                </a:solidFill>
              </a:rPr>
              <a:t>L'ouvrage demeure utilisé par l'Armée de l'Air, et est de ce fait totalement fermé au public à l'exception du musée Pierre </a:t>
            </a:r>
            <a:r>
              <a:rPr lang="fr-FR" b="1" dirty="0" err="1" smtClean="0">
                <a:solidFill>
                  <a:schemeClr val="bg1"/>
                </a:solidFill>
              </a:rPr>
              <a:t>Jost</a:t>
            </a:r>
            <a:r>
              <a:rPr lang="fr-FR" b="1" dirty="0" smtClean="0">
                <a:solidFill>
                  <a:schemeClr val="bg1"/>
                </a:solidFill>
              </a:rPr>
              <a:t> (installé dans le M 1), qui est ouvert pendant </a:t>
            </a:r>
          </a:p>
          <a:p>
            <a:pPr algn="ctr"/>
            <a:r>
              <a:rPr lang="fr-FR" b="1" dirty="0" smtClean="0">
                <a:solidFill>
                  <a:schemeClr val="bg1"/>
                </a:solidFill>
              </a:rPr>
              <a:t>les journées du patrimoine en France.</a:t>
            </a:r>
            <a:endParaRPr lang="fr-FR" b="1" dirty="0">
              <a:solidFill>
                <a:schemeClr val="bg1"/>
              </a:solidFill>
            </a:endParaRPr>
          </a:p>
        </p:txBody>
      </p:sp>
      <p:pic>
        <p:nvPicPr>
          <p:cNvPr id="2" name="Image 1" descr="0a0000003.gif"/>
          <p:cNvPicPr>
            <a:picLocks noChangeAspect="1"/>
          </p:cNvPicPr>
          <p:nvPr/>
        </p:nvPicPr>
        <p:blipFill>
          <a:blip r:embed="rId3" cstate="print"/>
          <a:stretch>
            <a:fillRect/>
          </a:stretch>
        </p:blipFill>
        <p:spPr>
          <a:xfrm>
            <a:off x="8748000" y="6516000"/>
            <a:ext cx="297180" cy="297180"/>
          </a:xfrm>
          <a:prstGeom prst="rect">
            <a:avLst/>
          </a:prstGeom>
        </p:spPr>
      </p:pic>
      <p:pic>
        <p:nvPicPr>
          <p:cNvPr id="4" name="Image 3" descr="500px-Maginot_Line_1944.jpg"/>
          <p:cNvPicPr>
            <a:picLocks noChangeAspect="1"/>
          </p:cNvPicPr>
          <p:nvPr/>
        </p:nvPicPr>
        <p:blipFill>
          <a:blip r:embed="rId4" cstate="print"/>
          <a:stretch>
            <a:fillRect/>
          </a:stretch>
        </p:blipFill>
        <p:spPr>
          <a:xfrm>
            <a:off x="0" y="0"/>
            <a:ext cx="2653460" cy="3429000"/>
          </a:xfrm>
          <a:prstGeom prst="rect">
            <a:avLst/>
          </a:prstGeom>
          <a:effectLst>
            <a:softEdge rad="63500"/>
          </a:effectLst>
        </p:spPr>
      </p:pic>
      <p:sp>
        <p:nvSpPr>
          <p:cNvPr id="5" name="Rectangle 4"/>
          <p:cNvSpPr/>
          <p:nvPr/>
        </p:nvSpPr>
        <p:spPr>
          <a:xfrm>
            <a:off x="1835696" y="0"/>
            <a:ext cx="4393062" cy="369332"/>
          </a:xfrm>
          <a:prstGeom prst="rect">
            <a:avLst/>
          </a:prstGeom>
        </p:spPr>
        <p:txBody>
          <a:bodyPr wrap="none">
            <a:spAutoFit/>
          </a:bodyPr>
          <a:lstStyle/>
          <a:p>
            <a:r>
              <a:rPr lang="fr-FR" dirty="0" smtClean="0">
                <a:solidFill>
                  <a:srgbClr val="FFFF00"/>
                </a:solidFill>
              </a:rPr>
              <a:t>Soldats américains devant le bloc 13 en 1944</a:t>
            </a:r>
            <a:endParaRPr lang="fr-FR" dirty="0">
              <a:solidFill>
                <a:srgbClr val="FFFF00"/>
              </a:solidFill>
            </a:endParaRPr>
          </a:p>
        </p:txBody>
      </p:sp>
      <p:sp>
        <p:nvSpPr>
          <p:cNvPr id="6" name="Rectangle 5"/>
          <p:cNvSpPr/>
          <p:nvPr/>
        </p:nvSpPr>
        <p:spPr>
          <a:xfrm>
            <a:off x="4283968" y="620688"/>
            <a:ext cx="4572000" cy="1477328"/>
          </a:xfrm>
          <a:prstGeom prst="rect">
            <a:avLst/>
          </a:prstGeom>
          <a:solidFill>
            <a:schemeClr val="accent6">
              <a:lumMod val="60000"/>
              <a:lumOff val="40000"/>
            </a:schemeClr>
          </a:solidFill>
        </p:spPr>
        <p:txBody>
          <a:bodyPr>
            <a:spAutoFit/>
          </a:bodyPr>
          <a:lstStyle/>
          <a:p>
            <a:pPr algn="ctr"/>
            <a:r>
              <a:rPr lang="fr-FR" dirty="0" smtClean="0"/>
              <a:t>L'ouvrage du </a:t>
            </a:r>
            <a:r>
              <a:rPr lang="fr-FR" dirty="0" err="1" smtClean="0"/>
              <a:t>Hochwald</a:t>
            </a:r>
            <a:r>
              <a:rPr lang="fr-FR" dirty="0" smtClean="0"/>
              <a:t> abritait la base aérienne 901 </a:t>
            </a:r>
            <a:r>
              <a:rPr lang="fr-FR" dirty="0" err="1" smtClean="0"/>
              <a:t>Drachenbronn</a:t>
            </a:r>
            <a:r>
              <a:rPr lang="fr-FR" dirty="0" smtClean="0"/>
              <a:t> de l'Armée de l'air jusqu'à sa dissolution le 17 juillet 2015 et son rattachement à la base aérienne 133 de Nancy-</a:t>
            </a:r>
            <a:r>
              <a:rPr lang="fr-FR" dirty="0" err="1" smtClean="0"/>
              <a:t>Ochey</a:t>
            </a:r>
            <a:r>
              <a:rPr lang="fr-FR" dirty="0" smtClean="0"/>
              <a:t>.</a:t>
            </a:r>
            <a:endParaRPr lang="fr-FR" dirty="0"/>
          </a:p>
        </p:txBody>
      </p:sp>
      <p:sp>
        <p:nvSpPr>
          <p:cNvPr id="7" name="Rectangle 6"/>
          <p:cNvSpPr/>
          <p:nvPr/>
        </p:nvSpPr>
        <p:spPr>
          <a:xfrm>
            <a:off x="3203848" y="3645024"/>
            <a:ext cx="955711" cy="369332"/>
          </a:xfrm>
          <a:prstGeom prst="rect">
            <a:avLst/>
          </a:prstGeom>
        </p:spPr>
        <p:txBody>
          <a:bodyPr wrap="none">
            <a:spAutoFit/>
          </a:bodyPr>
          <a:lstStyle/>
          <a:p>
            <a:r>
              <a:rPr lang="fr-FR" b="1" dirty="0" smtClean="0">
                <a:solidFill>
                  <a:schemeClr val="bg1"/>
                </a:solidFill>
                <a:latin typeface="Courgette" pitchFamily="2" charset="0"/>
                <a:cs typeface="Arial" charset="0"/>
              </a:rPr>
              <a:t>bloc 13 </a:t>
            </a:r>
            <a:endParaRPr lang="fr-FR"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descr="441881929_768295392148284_6725251500597923632_n.jpg"/>
          <p:cNvPicPr>
            <a:picLocks noChangeAspect="1"/>
          </p:cNvPicPr>
          <p:nvPr/>
        </p:nvPicPr>
        <p:blipFill>
          <a:blip r:embed="rId2" cstate="print"/>
          <a:stretch>
            <a:fillRect/>
          </a:stretch>
        </p:blipFill>
        <p:spPr>
          <a:xfrm>
            <a:off x="4752000" y="0"/>
            <a:ext cx="5143500" cy="6858000"/>
          </a:xfrm>
          <a:prstGeom prst="rect">
            <a:avLst/>
          </a:prstGeom>
        </p:spPr>
      </p:pic>
      <p:pic>
        <p:nvPicPr>
          <p:cNvPr id="3" name="Image 2" descr="441887152_768295438814946_562102261935311938_n.jpg"/>
          <p:cNvPicPr>
            <a:picLocks noChangeAspect="1"/>
          </p:cNvPicPr>
          <p:nvPr/>
        </p:nvPicPr>
        <p:blipFill>
          <a:blip r:embed="rId3" cstate="print"/>
          <a:stretch>
            <a:fillRect/>
          </a:stretch>
        </p:blipFill>
        <p:spPr>
          <a:xfrm>
            <a:off x="0" y="0"/>
            <a:ext cx="5143500" cy="6858000"/>
          </a:xfrm>
          <a:prstGeom prst="rect">
            <a:avLst/>
          </a:prstGeom>
        </p:spPr>
      </p:pic>
      <p:pic>
        <p:nvPicPr>
          <p:cNvPr id="4" name="Image 3" descr="0a0000003.gif"/>
          <p:cNvPicPr>
            <a:picLocks noChangeAspect="1"/>
          </p:cNvPicPr>
          <p:nvPr/>
        </p:nvPicPr>
        <p:blipFill>
          <a:blip r:embed="rId4" cstate="print"/>
          <a:stretch>
            <a:fillRect/>
          </a:stretch>
        </p:blipFill>
        <p:spPr>
          <a:xfrm>
            <a:off x="8676456" y="6309320"/>
            <a:ext cx="297180" cy="297180"/>
          </a:xfrm>
          <a:prstGeom prst="rect">
            <a:avLst/>
          </a:prstGeom>
        </p:spPr>
      </p:pic>
      <p:sp>
        <p:nvSpPr>
          <p:cNvPr id="21507" name="Rectangle 3"/>
          <p:cNvSpPr>
            <a:spLocks noChangeArrowheads="1"/>
          </p:cNvSpPr>
          <p:nvPr/>
        </p:nvSpPr>
        <p:spPr bwMode="auto">
          <a:xfrm>
            <a:off x="0" y="-46165"/>
            <a:ext cx="5148064" cy="2135866"/>
          </a:xfrm>
          <a:prstGeom prst="rect">
            <a:avLst/>
          </a:prstGeom>
          <a:solidFill>
            <a:schemeClr val="accent6">
              <a:alpha val="60000"/>
            </a:schemeClr>
          </a:solidFill>
          <a:ln w="9525">
            <a:noFill/>
            <a:miter lim="800000"/>
            <a:headEnd/>
            <a:tailEnd/>
          </a:ln>
          <a:effectLst/>
        </p:spPr>
        <p:txBody>
          <a:bodyPr vert="horz" wrap="square" lIns="253920" tIns="-7935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tabLst/>
            </a:pPr>
            <a:r>
              <a:rPr kumimoji="0" lang="fr-FR" b="1" i="0" u="none" strike="noStrike" cap="none" normalizeH="0" baseline="0" dirty="0" smtClean="0">
                <a:ln>
                  <a:noFill/>
                </a:ln>
                <a:solidFill>
                  <a:srgbClr val="202122"/>
                </a:solidFill>
                <a:effectLst/>
                <a:latin typeface="Courgette" pitchFamily="2" charset="0"/>
                <a:cs typeface="Arial" charset="0"/>
              </a:rPr>
              <a:t>Le bloc 13 est une casemate mixte d'artillerie et d'infanterie flanquant vers l'ouest, </a:t>
            </a:r>
          </a:p>
          <a:p>
            <a:pPr marL="0" marR="0" lvl="0" indent="0" algn="ctr" defTabSz="914400" rtl="0" eaLnBrk="0" fontAlgn="base" latinLnBrk="0" hangingPunct="0">
              <a:lnSpc>
                <a:spcPct val="100000"/>
              </a:lnSpc>
              <a:spcBef>
                <a:spcPct val="0"/>
              </a:spcBef>
              <a:spcAft>
                <a:spcPct val="0"/>
              </a:spcAft>
              <a:buClrTx/>
              <a:buSzTx/>
              <a:tabLst/>
            </a:pPr>
            <a:r>
              <a:rPr kumimoji="0" lang="fr-FR" b="1" i="0" u="none" strike="noStrike" cap="none" normalizeH="0" baseline="0" dirty="0" smtClean="0">
                <a:ln>
                  <a:noFill/>
                </a:ln>
                <a:solidFill>
                  <a:srgbClr val="202122"/>
                </a:solidFill>
                <a:effectLst/>
                <a:latin typeface="Courgette" pitchFamily="2" charset="0"/>
                <a:cs typeface="Arial" charset="0"/>
              </a:rPr>
              <a:t>avec un créneau pour lance-bombes de 135 mm, un créneau mixte pour </a:t>
            </a:r>
            <a:r>
              <a:rPr kumimoji="0" lang="fr-FR" b="1" i="0" u="none" strike="noStrike" cap="none" normalizeH="0" baseline="0" dirty="0" smtClean="0">
                <a:ln>
                  <a:noFill/>
                </a:ln>
                <a:effectLst/>
                <a:latin typeface="Courgette" pitchFamily="2" charset="0"/>
                <a:cs typeface="Arial" charset="0"/>
              </a:rPr>
              <a:t>JM/AC 47 </a:t>
            </a:r>
            <a:r>
              <a:rPr kumimoji="0" lang="fr-FR" b="1" i="0" u="none" strike="noStrike" cap="none" normalizeH="0" baseline="0" dirty="0" smtClean="0">
                <a:ln>
                  <a:noFill/>
                </a:ln>
                <a:solidFill>
                  <a:srgbClr val="202122"/>
                </a:solidFill>
                <a:effectLst/>
                <a:latin typeface="Courgette" pitchFamily="2" charset="0"/>
                <a:cs typeface="Arial" charset="0"/>
              </a:rPr>
              <a:t>(</a:t>
            </a:r>
            <a:r>
              <a:rPr kumimoji="0" lang="fr-FR" b="1" i="0" u="none" strike="noStrike" cap="none" normalizeH="0" baseline="0" dirty="0" smtClean="0">
                <a:ln>
                  <a:noFill/>
                </a:ln>
                <a:effectLst/>
                <a:latin typeface="Courgette" pitchFamily="2" charset="0"/>
                <a:cs typeface="Arial" charset="0"/>
              </a:rPr>
              <a:t>jumelage de mitrailleuses et canon antichar de 47 mm),</a:t>
            </a:r>
          </a:p>
          <a:p>
            <a:pPr marL="0" marR="0" lvl="0" indent="0" algn="ctr" defTabSz="914400" rtl="0" eaLnBrk="0" fontAlgn="base" latinLnBrk="0" hangingPunct="0">
              <a:lnSpc>
                <a:spcPct val="100000"/>
              </a:lnSpc>
              <a:spcBef>
                <a:spcPct val="0"/>
              </a:spcBef>
              <a:spcAft>
                <a:spcPct val="0"/>
              </a:spcAft>
              <a:buClrTx/>
              <a:buSzTx/>
              <a:tabLst/>
            </a:pPr>
            <a:r>
              <a:rPr kumimoji="0" lang="fr-FR" b="1" i="0" u="none" strike="noStrike" cap="none" normalizeH="0" baseline="0" dirty="0" smtClean="0">
                <a:ln>
                  <a:noFill/>
                </a:ln>
                <a:solidFill>
                  <a:srgbClr val="202122"/>
                </a:solidFill>
                <a:effectLst/>
                <a:latin typeface="Courgette" pitchFamily="2" charset="0"/>
                <a:cs typeface="Arial" charset="0"/>
              </a:rPr>
              <a:t> un créneau pour JM, deux cloches GFM et une cloche LG.</a:t>
            </a:r>
            <a:endParaRPr kumimoji="0" lang="fr-FR" sz="2400" b="1" i="0" u="none" strike="noStrike" cap="none" normalizeH="0" baseline="0" dirty="0" smtClean="0">
              <a:ln>
                <a:noFill/>
              </a:ln>
              <a:solidFill>
                <a:schemeClr val="tx1"/>
              </a:solidFill>
              <a:effectLst/>
              <a:latin typeface="Courgette" pitchFamily="2" charset="0"/>
              <a:cs typeface="Arial" charset="0"/>
            </a:endParaRPr>
          </a:p>
        </p:txBody>
      </p:sp>
      <p:sp>
        <p:nvSpPr>
          <p:cNvPr id="7" name="Rectangle 6"/>
          <p:cNvSpPr/>
          <p:nvPr/>
        </p:nvSpPr>
        <p:spPr>
          <a:xfrm>
            <a:off x="7884368" y="332656"/>
            <a:ext cx="955711" cy="369332"/>
          </a:xfrm>
          <a:prstGeom prst="rect">
            <a:avLst/>
          </a:prstGeom>
        </p:spPr>
        <p:txBody>
          <a:bodyPr wrap="none">
            <a:spAutoFit/>
          </a:bodyPr>
          <a:lstStyle/>
          <a:p>
            <a:r>
              <a:rPr lang="fr-FR" b="1" dirty="0" smtClean="0">
                <a:solidFill>
                  <a:schemeClr val="bg1"/>
                </a:solidFill>
                <a:latin typeface="Courgette" pitchFamily="2" charset="0"/>
                <a:cs typeface="Arial" charset="0"/>
              </a:rPr>
              <a:t>bloc 13 </a:t>
            </a:r>
            <a:endParaRPr lang="fr-FR"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7461_768296572148166_5992731572186917554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77712_768296408814849_7694091053187663568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0796_768296718814818_4971136038396373549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1281_768295545481602_1994805065438690867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1406_768296842148139_3282765939193699303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3147_768295492148274_1303890035859546108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3250_768294042148419_7095876216350802096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3342_768296022148221_5329650311181230029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4257_768296972148126_2425584175584820993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4812_768296662148157_479053857326365435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87504_768295198814970_9167689337795472431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6293_768295658814924_5151422161963508885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6998_768295335481623_300550305553488549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7005_768296108814879_5632298175520880604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9017_768296235481533_5133185031208740725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9593_768295898814900_8201336556979178824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900510_768295622148261_1178650446936714774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901752_768294142148409_3551740005089640038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9593_768295898814900_8201336556979178824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902116_768296495481507_4707575827831261411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910797_768295232148300_3856336332909535654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0" name="Image 9" descr="reporter-5-16008.gif"/>
          <p:cNvPicPr>
            <a:picLocks noChangeAspect="1"/>
          </p:cNvPicPr>
          <p:nvPr/>
        </p:nvPicPr>
        <p:blipFill>
          <a:blip r:embed="rId3" cstate="print"/>
          <a:stretch>
            <a:fillRect/>
          </a:stretch>
        </p:blipFill>
        <p:spPr>
          <a:xfrm rot="-60000">
            <a:off x="5796176" y="4843194"/>
            <a:ext cx="1333382" cy="650763"/>
          </a:xfrm>
          <a:prstGeom prst="rect">
            <a:avLst/>
          </a:prstGeom>
        </p:spPr>
      </p:pic>
      <p:pic>
        <p:nvPicPr>
          <p:cNvPr id="11" name="Image 10" descr="a1appareil_photo_flash.gif"/>
          <p:cNvPicPr>
            <a:picLocks noChangeAspect="1"/>
          </p:cNvPicPr>
          <p:nvPr/>
        </p:nvPicPr>
        <p:blipFill>
          <a:blip r:embed="rId4" cstate="print"/>
          <a:stretch>
            <a:fillRect/>
          </a:stretch>
        </p:blipFill>
        <p:spPr>
          <a:xfrm>
            <a:off x="3962385" y="2400371"/>
            <a:ext cx="1219092" cy="1371353"/>
          </a:xfrm>
          <a:prstGeom prst="rect">
            <a:avLst/>
          </a:prstGeom>
        </p:spPr>
      </p:pic>
      <p:sp>
        <p:nvSpPr>
          <p:cNvPr id="12" name="ZoneTexte 11"/>
          <p:cNvSpPr txBox="1"/>
          <p:nvPr/>
        </p:nvSpPr>
        <p:spPr>
          <a:xfrm>
            <a:off x="5540718" y="171675"/>
            <a:ext cx="3603282" cy="1378294"/>
          </a:xfrm>
          <a:prstGeom prst="rect">
            <a:avLst/>
          </a:prstGeom>
          <a:noFill/>
        </p:spPr>
        <p:txBody>
          <a:bodyPr wrap="square" lIns="115318" tIns="57642" rIns="115318" bIns="57642" rtlCol="0">
            <a:spAutoFit/>
          </a:bodyPr>
          <a:lstStyle/>
          <a:p>
            <a:pPr algn="ctr" defTabSz="1044764"/>
            <a:r>
              <a:rPr lang="fr-FR" sz="4100" b="1" dirty="0">
                <a:ln w="19050">
                  <a:noFill/>
                </a:ln>
                <a:solidFill>
                  <a:prstClr val="black"/>
                </a:solidFill>
                <a:latin typeface="Franklin Gothic Medium" pitchFamily="34" charset="0"/>
              </a:rPr>
              <a:t>Ariel  </a:t>
            </a:r>
            <a:r>
              <a:rPr lang="fr-FR" sz="4100" b="1" dirty="0" err="1">
                <a:ln w="19050">
                  <a:noFill/>
                </a:ln>
                <a:solidFill>
                  <a:prstClr val="black"/>
                </a:solidFill>
                <a:latin typeface="Franklin Gothic Medium" pitchFamily="34" charset="0"/>
              </a:rPr>
              <a:t>Kalma</a:t>
            </a:r>
            <a:r>
              <a:rPr lang="fr-FR" sz="4100" b="1" dirty="0">
                <a:ln w="19050">
                  <a:noFill/>
                </a:ln>
                <a:solidFill>
                  <a:prstClr val="black"/>
                </a:solidFill>
                <a:latin typeface="Franklin Gothic Medium" pitchFamily="34" charset="0"/>
              </a:rPr>
              <a:t> </a:t>
            </a:r>
            <a:r>
              <a:rPr lang="fr-FR" sz="4100" b="1" dirty="0" err="1">
                <a:ln w="19050">
                  <a:noFill/>
                </a:ln>
                <a:solidFill>
                  <a:prstClr val="black"/>
                </a:solidFill>
                <a:latin typeface="Franklin Gothic Medium" pitchFamily="34" charset="0"/>
              </a:rPr>
              <a:t>Rainbow</a:t>
            </a:r>
            <a:endParaRPr lang="fr-FR" sz="4100" b="1" dirty="0">
              <a:ln w="19050">
                <a:noFill/>
              </a:ln>
              <a:solidFill>
                <a:prstClr val="black"/>
              </a:solidFill>
              <a:latin typeface="Franklin Gothic Medium" pitchFamily="34" charset="0"/>
            </a:endParaRPr>
          </a:p>
        </p:txBody>
      </p:sp>
      <p:pic>
        <p:nvPicPr>
          <p:cNvPr id="13" name="Image 12" descr="vecteezy_audio-speaker-clipart-design-illustration_9399546.png"/>
          <p:cNvPicPr>
            <a:picLocks noChangeAspect="1"/>
          </p:cNvPicPr>
          <p:nvPr/>
        </p:nvPicPr>
        <p:blipFill>
          <a:blip r:embed="rId5" cstate="print"/>
          <a:stretch>
            <a:fillRect/>
          </a:stretch>
        </p:blipFill>
        <p:spPr>
          <a:xfrm>
            <a:off x="6552000" y="1800000"/>
            <a:ext cx="2081834" cy="2088000"/>
          </a:xfrm>
          <a:prstGeom prst="rect">
            <a:avLst/>
          </a:prstGeom>
        </p:spPr>
      </p:pic>
      <p:sp>
        <p:nvSpPr>
          <p:cNvPr id="14" name="Ellipse 13"/>
          <p:cNvSpPr>
            <a:spLocks noChangeAspect="1"/>
          </p:cNvSpPr>
          <p:nvPr/>
        </p:nvSpPr>
        <p:spPr>
          <a:xfrm>
            <a:off x="6678000" y="1916832"/>
            <a:ext cx="1837313" cy="1842755"/>
          </a:xfrm>
          <a:prstGeom prst="ellipse">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914382"/>
            <a:endParaRPr lang="fr-FR" dirty="0">
              <a:solidFill>
                <a:prstClr val="white"/>
              </a:solidFill>
            </a:endParaRPr>
          </a:p>
        </p:txBody>
      </p:sp>
      <p:sp>
        <p:nvSpPr>
          <p:cNvPr id="15" name="ZoneTexte 14"/>
          <p:cNvSpPr txBox="1"/>
          <p:nvPr/>
        </p:nvSpPr>
        <p:spPr>
          <a:xfrm rot="-600000">
            <a:off x="2924930" y="5255868"/>
            <a:ext cx="2000103" cy="747352"/>
          </a:xfrm>
          <a:prstGeom prst="rect">
            <a:avLst/>
          </a:prstGeom>
          <a:noFill/>
        </p:spPr>
        <p:txBody>
          <a:bodyPr wrap="none" lIns="115318" tIns="57642" rIns="115318" bIns="57642" rtlCol="0">
            <a:spAutoFit/>
          </a:bodyPr>
          <a:lstStyle/>
          <a:p>
            <a:pPr defTabSz="1044764"/>
            <a:r>
              <a:rPr lang="fr-FR" sz="4100" b="1" dirty="0">
                <a:ln w="19050">
                  <a:noFill/>
                </a:ln>
                <a:solidFill>
                  <a:prstClr val="black"/>
                </a:solidFill>
                <a:latin typeface="Franklin Gothic Medium" pitchFamily="34" charset="0"/>
              </a:rPr>
              <a:t>Internet</a:t>
            </a:r>
            <a:endParaRPr lang="fr-FR" sz="4700" b="1" dirty="0">
              <a:ln w="19050">
                <a:noFill/>
              </a:ln>
              <a:solidFill>
                <a:prstClr val="black"/>
              </a:solidFill>
              <a:latin typeface="Franklin Gothic Medium" pitchFamily="34" charset="0"/>
            </a:endParaRPr>
          </a:p>
        </p:txBody>
      </p:sp>
      <p:pic>
        <p:nvPicPr>
          <p:cNvPr id="16" name="Picture 2" descr="C:\IM\IM\Identities\{20778270-09D0-4E54-8F7B-3114953C022E}\Signature\{55F25316-80BD-4F7C-996C-7B8069AFDF79}\ROLAND~166667.GIF"/>
          <p:cNvPicPr>
            <a:picLocks noChangeAspect="1" noChangeArrowheads="1" noCrop="1"/>
          </p:cNvPicPr>
          <p:nvPr/>
        </p:nvPicPr>
        <p:blipFill>
          <a:blip r:embed="rId7" cstate="print"/>
          <a:srcRect/>
          <a:stretch>
            <a:fillRect/>
          </a:stretch>
        </p:blipFill>
        <p:spPr bwMode="auto">
          <a:xfrm>
            <a:off x="304703" y="3343281"/>
            <a:ext cx="1584175" cy="886627"/>
          </a:xfrm>
          <a:prstGeom prst="rect">
            <a:avLst/>
          </a:prstGeom>
          <a:noFill/>
          <a:ln w="9525">
            <a:noFill/>
          </a:ln>
        </p:spPr>
      </p:pic>
      <p:sp>
        <p:nvSpPr>
          <p:cNvPr id="17" name="ZoneTexte 16"/>
          <p:cNvSpPr txBox="1"/>
          <p:nvPr/>
        </p:nvSpPr>
        <p:spPr>
          <a:xfrm>
            <a:off x="228502" y="4457629"/>
            <a:ext cx="2134050" cy="747352"/>
          </a:xfrm>
          <a:prstGeom prst="rect">
            <a:avLst/>
          </a:prstGeom>
          <a:noFill/>
        </p:spPr>
        <p:txBody>
          <a:bodyPr wrap="none" lIns="115318" tIns="57642" rIns="115318" bIns="57642" rtlCol="0">
            <a:spAutoFit/>
          </a:bodyPr>
          <a:lstStyle/>
          <a:p>
            <a:pPr defTabSz="1044764"/>
            <a:r>
              <a:rPr lang="fr-FR" sz="4100" b="1" dirty="0">
                <a:ln w="19050">
                  <a:noFill/>
                </a:ln>
                <a:solidFill>
                  <a:prstClr val="black"/>
                </a:solidFill>
                <a:latin typeface="Franklin Gothic Medium" pitchFamily="34" charset="0"/>
              </a:rPr>
              <a:t>Création</a:t>
            </a:r>
          </a:p>
        </p:txBody>
      </p:sp>
      <p:sp>
        <p:nvSpPr>
          <p:cNvPr id="18" name="Étoile à 12 branches 17"/>
          <p:cNvSpPr>
            <a:spLocks noChangeAspect="1"/>
          </p:cNvSpPr>
          <p:nvPr/>
        </p:nvSpPr>
        <p:spPr>
          <a:xfrm>
            <a:off x="2285948" y="2314654"/>
            <a:ext cx="1239118" cy="771551"/>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15318" tIns="57642" rIns="115318" bIns="57642" rtlCol="0" anchor="ctr"/>
          <a:lstStyle/>
          <a:p>
            <a:pPr algn="ctr" defTabSz="1044764"/>
            <a:r>
              <a:rPr lang="fr-FR" sz="1400" dirty="0" smtClean="0">
                <a:solidFill>
                  <a:srgbClr val="FF0000"/>
                </a:solidFill>
                <a:latin typeface="Rockwell" pitchFamily="18" charset="0"/>
              </a:rPr>
              <a:t>2564</a:t>
            </a:r>
            <a:endParaRPr lang="fr-FR" sz="1400" dirty="0">
              <a:solidFill>
                <a:srgbClr val="FF0000"/>
              </a:solidFill>
              <a:latin typeface="Rockwell" pitchFamily="18" charset="0"/>
            </a:endParaRPr>
          </a:p>
        </p:txBody>
      </p:sp>
      <p:sp>
        <p:nvSpPr>
          <p:cNvPr id="19" name="ZoneTexte 18"/>
          <p:cNvSpPr txBox="1"/>
          <p:nvPr/>
        </p:nvSpPr>
        <p:spPr>
          <a:xfrm rot="540000">
            <a:off x="5169627" y="3873101"/>
            <a:ext cx="1060038" cy="331853"/>
          </a:xfrm>
          <a:prstGeom prst="rect">
            <a:avLst/>
          </a:prstGeom>
          <a:noFill/>
        </p:spPr>
        <p:txBody>
          <a:bodyPr wrap="none" lIns="115318" tIns="57642" rIns="115318" bIns="57642" rtlCol="0">
            <a:spAutoFit/>
          </a:bodyPr>
          <a:lstStyle/>
          <a:p>
            <a:pPr defTabSz="1044764"/>
            <a:r>
              <a:rPr lang="fr-FR" sz="1400" b="1" dirty="0" smtClean="0">
                <a:solidFill>
                  <a:srgbClr val="FF0000"/>
                </a:solidFill>
              </a:rPr>
              <a:t>20.08.2025</a:t>
            </a:r>
            <a:endParaRPr lang="fr-FR" sz="1400" b="1" dirty="0">
              <a:solidFill>
                <a:srgbClr val="FF0000"/>
              </a:solidFill>
            </a:endParaRPr>
          </a:p>
        </p:txBody>
      </p:sp>
      <p:pic>
        <p:nvPicPr>
          <p:cNvPr id="20" name="Image 19" descr="2446956.png"/>
          <p:cNvPicPr>
            <a:picLocks noChangeAspect="1"/>
          </p:cNvPicPr>
          <p:nvPr/>
        </p:nvPicPr>
        <p:blipFill>
          <a:blip r:embed="rId8" cstate="print"/>
          <a:stretch>
            <a:fillRect/>
          </a:stretch>
        </p:blipFill>
        <p:spPr>
          <a:xfrm>
            <a:off x="3581379" y="1028866"/>
            <a:ext cx="801979" cy="801153"/>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1"/>
                                        </p:tgtEl>
                                        <p:attrNameLst>
                                          <p:attrName>style.visibility</p:attrName>
                                        </p:attrNameLst>
                                      </p:cBhvr>
                                      <p:to>
                                        <p:strVal val="visible"/>
                                      </p:to>
                                    </p:set>
                                    <p:anim to="" calcmode="lin" valueType="num">
                                      <p:cBhvr>
                                        <p:cTn id="7" dur="1" fill="hold"/>
                                        <p:tgtEl>
                                          <p:spTgt spid="11"/>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5"/>
                                        </p:tgtEl>
                                        <p:attrNameLst>
                                          <p:attrName>style.visibility</p:attrName>
                                        </p:attrNameLst>
                                      </p:cBhvr>
                                      <p:to>
                                        <p:strVal val="visible"/>
                                      </p:to>
                                    </p:set>
                                    <p:anim to="" calcmode="lin" valueType="num">
                                      <p:cBhvr>
                                        <p:cTn id="11" dur="1" fill="hold"/>
                                        <p:tgtEl>
                                          <p:spTgt spid="15"/>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par>
                                <p:cTn id="16" presetID="24" presetClass="entr" presetSubtype="0" fill="hold" grpId="0" nodeType="withEffect">
                                  <p:stCondLst>
                                    <p:cond delay="2000"/>
                                  </p:stCondLst>
                                  <p:childTnLst>
                                    <p:set>
                                      <p:cBhvr>
                                        <p:cTn id="17" dur="1" fill="hold">
                                          <p:stCondLst>
                                            <p:cond delay="0"/>
                                          </p:stCondLst>
                                        </p:cTn>
                                        <p:tgtEl>
                                          <p:spTgt spid="14"/>
                                        </p:tgtEl>
                                        <p:attrNameLst>
                                          <p:attrName>style.visibility</p:attrName>
                                        </p:attrNameLst>
                                      </p:cBhvr>
                                      <p:to>
                                        <p:strVal val="visible"/>
                                      </p:to>
                                    </p:set>
                                    <p:anim to="" calcmode="lin" valueType="num">
                                      <p:cBhvr>
                                        <p:cTn id="18" dur="1" fill="hold"/>
                                        <p:tgtEl>
                                          <p:spTgt spid="14"/>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12"/>
                                        </p:tgtEl>
                                        <p:attrNameLst>
                                          <p:attrName>style.visibility</p:attrName>
                                        </p:attrNameLst>
                                      </p:cBhvr>
                                      <p:to>
                                        <p:strVal val="visible"/>
                                      </p:to>
                                    </p:set>
                                    <p:anim to="" calcmode="lin" valueType="num">
                                      <p:cBhvr>
                                        <p:cTn id="22" dur="1" fill="hold"/>
                                        <p:tgtEl>
                                          <p:spTgt spid="12"/>
                                        </p:tgtEl>
                                        <p:attrNameLst>
                                          <p:attrName/>
                                        </p:attrNameLst>
                                      </p:cBhvr>
                                    </p:anim>
                                  </p:childTnLst>
                                </p:cTn>
                              </p:par>
                            </p:childTnLst>
                          </p:cTn>
                        </p:par>
                        <p:par>
                          <p:cTn id="23" fill="hold">
                            <p:stCondLst>
                              <p:cond delay="8000"/>
                            </p:stCondLst>
                            <p:childTnLst>
                              <p:par>
                                <p:cTn id="24" presetID="24" presetClass="entr" presetSubtype="0" fill="hold" nodeType="afterEffect">
                                  <p:stCondLst>
                                    <p:cond delay="2000"/>
                                  </p:stCondLst>
                                  <p:childTnLst>
                                    <p:set>
                                      <p:cBhvr>
                                        <p:cTn id="25" dur="1" fill="hold">
                                          <p:stCondLst>
                                            <p:cond delay="0"/>
                                          </p:stCondLst>
                                        </p:cTn>
                                        <p:tgtEl>
                                          <p:spTgt spid="16"/>
                                        </p:tgtEl>
                                        <p:attrNameLst>
                                          <p:attrName>style.visibility</p:attrName>
                                        </p:attrNameLst>
                                      </p:cBhvr>
                                      <p:to>
                                        <p:strVal val="visible"/>
                                      </p:to>
                                    </p:set>
                                    <p:anim to="" calcmode="lin" valueType="num">
                                      <p:cBhvr>
                                        <p:cTn id="26" dur="1" fill="hold"/>
                                        <p:tgtEl>
                                          <p:spTgt spid="16"/>
                                        </p:tgtEl>
                                        <p:attrNameLst>
                                          <p:attrName/>
                                        </p:attrNameLst>
                                      </p:cBhvr>
                                    </p:anim>
                                  </p:childTnLst>
                                </p:cTn>
                              </p:par>
                            </p:childTnLst>
                          </p:cTn>
                        </p:par>
                        <p:par>
                          <p:cTn id="27" fill="hold">
                            <p:stCondLst>
                              <p:cond delay="10000"/>
                            </p:stCondLst>
                            <p:childTnLst>
                              <p:par>
                                <p:cTn id="28" presetID="24" presetClass="entr" presetSubtype="0" fill="hold" grpId="0" nodeType="afterEffect">
                                  <p:stCondLst>
                                    <p:cond delay="2000"/>
                                  </p:stCondLst>
                                  <p:childTnLst>
                                    <p:set>
                                      <p:cBhvr>
                                        <p:cTn id="29" dur="1" fill="hold">
                                          <p:stCondLst>
                                            <p:cond delay="0"/>
                                          </p:stCondLst>
                                        </p:cTn>
                                        <p:tgtEl>
                                          <p:spTgt spid="17"/>
                                        </p:tgtEl>
                                        <p:attrNameLst>
                                          <p:attrName>style.visibility</p:attrName>
                                        </p:attrNameLst>
                                      </p:cBhvr>
                                      <p:to>
                                        <p:strVal val="visible"/>
                                      </p:to>
                                    </p:set>
                                    <p:anim to="" calcmode="lin" valueType="num">
                                      <p:cBhvr>
                                        <p:cTn id="30" dur="1" fill="hold"/>
                                        <p:tgtEl>
                                          <p:spTgt spid="17"/>
                                        </p:tgtEl>
                                        <p:attrNameLst>
                                          <p:attrName/>
                                        </p:attrNameLst>
                                      </p:cBhvr>
                                    </p:anim>
                                  </p:childTnLst>
                                </p:cTn>
                              </p:par>
                            </p:childTnLst>
                          </p:cTn>
                        </p:par>
                        <p:par>
                          <p:cTn id="31" fill="hold">
                            <p:stCondLst>
                              <p:cond delay="12000"/>
                            </p:stCondLst>
                            <p:childTnLst>
                              <p:par>
                                <p:cTn id="32" presetID="24" presetClass="entr" presetSubtype="0" fill="hold" nodeType="afterEffect">
                                  <p:stCondLst>
                                    <p:cond delay="2000"/>
                                  </p:stCondLst>
                                  <p:childTnLst>
                                    <p:set>
                                      <p:cBhvr>
                                        <p:cTn id="33" dur="1" fill="hold">
                                          <p:stCondLst>
                                            <p:cond delay="0"/>
                                          </p:stCondLst>
                                        </p:cTn>
                                        <p:tgtEl>
                                          <p:spTgt spid="20"/>
                                        </p:tgtEl>
                                        <p:attrNameLst>
                                          <p:attrName>style.visibility</p:attrName>
                                        </p:attrNameLst>
                                      </p:cBhvr>
                                      <p:to>
                                        <p:strVal val="visible"/>
                                      </p:to>
                                    </p:set>
                                    <p:anim to="" calcmode="lin" valueType="num">
                                      <p:cBhvr>
                                        <p:cTn id="34" dur="1" fill="hold"/>
                                        <p:tgtEl>
                                          <p:spTgt spid="20"/>
                                        </p:tgtEl>
                                        <p:attrNameLst>
                                          <p:attrName/>
                                        </p:attrNameLst>
                                      </p:cBhvr>
                                    </p:anim>
                                  </p:childTnLst>
                                </p:cTn>
                              </p:par>
                            </p:childTnLst>
                          </p:cTn>
                        </p:par>
                        <p:par>
                          <p:cTn id="35" fill="hold">
                            <p:stCondLst>
                              <p:cond delay="14000"/>
                            </p:stCondLst>
                            <p:childTnLst>
                              <p:par>
                                <p:cTn id="36" presetID="24" presetClass="entr" presetSubtype="0" fill="hold" grpId="0" nodeType="afterEffect">
                                  <p:stCondLst>
                                    <p:cond delay="2000"/>
                                  </p:stCondLst>
                                  <p:childTnLst>
                                    <p:set>
                                      <p:cBhvr>
                                        <p:cTn id="37" dur="1" fill="hold">
                                          <p:stCondLst>
                                            <p:cond delay="0"/>
                                          </p:stCondLst>
                                        </p:cTn>
                                        <p:tgtEl>
                                          <p:spTgt spid="18"/>
                                        </p:tgtEl>
                                        <p:attrNameLst>
                                          <p:attrName>style.visibility</p:attrName>
                                        </p:attrNameLst>
                                      </p:cBhvr>
                                      <p:to>
                                        <p:strVal val="visible"/>
                                      </p:to>
                                    </p:set>
                                    <p:anim to="" calcmode="lin" valueType="num">
                                      <p:cBhvr>
                                        <p:cTn id="38" dur="1" fill="hold"/>
                                        <p:tgtEl>
                                          <p:spTgt spid="18"/>
                                        </p:tgtEl>
                                        <p:attrNameLst>
                                          <p:attrName/>
                                        </p:attrNameLst>
                                      </p:cBhvr>
                                    </p:anim>
                                  </p:childTnLst>
                                </p:cTn>
                              </p:par>
                            </p:childTnLst>
                          </p:cTn>
                        </p:par>
                        <p:par>
                          <p:cTn id="39" fill="hold">
                            <p:stCondLst>
                              <p:cond delay="16000"/>
                            </p:stCondLst>
                            <p:childTnLst>
                              <p:par>
                                <p:cTn id="40" presetID="24" presetClass="entr" presetSubtype="0" fill="hold" grpId="0" nodeType="afterEffect">
                                  <p:stCondLst>
                                    <p:cond delay="2000"/>
                                  </p:stCondLst>
                                  <p:childTnLst>
                                    <p:set>
                                      <p:cBhvr>
                                        <p:cTn id="41" dur="1" fill="hold">
                                          <p:stCondLst>
                                            <p:cond delay="0"/>
                                          </p:stCondLst>
                                        </p:cTn>
                                        <p:tgtEl>
                                          <p:spTgt spid="19"/>
                                        </p:tgtEl>
                                        <p:attrNameLst>
                                          <p:attrName>style.visibility</p:attrName>
                                        </p:attrNameLst>
                                      </p:cBhvr>
                                      <p:to>
                                        <p:strVal val="visible"/>
                                      </p:to>
                                    </p:set>
                                    <p:anim to="" calcmode="lin" valueType="num">
                                      <p:cBhvr>
                                        <p:cTn id="42" dur="1" fill="hold"/>
                                        <p:tgtEl>
                                          <p:spTgt spid="1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animBg="1"/>
      <p:bldP spid="15" grpId="0"/>
      <p:bldP spid="17" grpId="0"/>
      <p:bldP spid="18" grpId="0" animBg="1"/>
      <p:bldP spid="19"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8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TotalTime>
  <Words>181</Words>
  <Application>Microsoft Office PowerPoint</Application>
  <PresentationFormat>Affichage à l'écran (4:3)</PresentationFormat>
  <Paragraphs>38</Paragraphs>
  <Slides>39</Slides>
  <Notes>1</Notes>
  <HiddenSlides>0</HiddenSlides>
  <MMClips>1</MMClips>
  <ScaleCrop>false</ScaleCrop>
  <HeadingPairs>
    <vt:vector size="4" baseType="variant">
      <vt:variant>
        <vt:lpstr>Thème</vt:lpstr>
      </vt:variant>
      <vt:variant>
        <vt:i4>3</vt:i4>
      </vt:variant>
      <vt:variant>
        <vt:lpstr>Titres des diapositives</vt:lpstr>
      </vt:variant>
      <vt:variant>
        <vt:i4>39</vt:i4>
      </vt:variant>
    </vt:vector>
  </HeadingPairs>
  <TitlesOfParts>
    <vt:vector size="42" baseType="lpstr">
      <vt:lpstr>Thème Office</vt:lpstr>
      <vt:lpstr>64_Thème Office</vt:lpstr>
      <vt:lpstr>88_Thème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35</cp:revision>
  <dcterms:created xsi:type="dcterms:W3CDTF">2025-08-17T20:32:51Z</dcterms:created>
  <dcterms:modified xsi:type="dcterms:W3CDTF">2025-08-20T16:35:51Z</dcterms:modified>
</cp:coreProperties>
</file>