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51" r:id="rId2"/>
    <p:sldId id="282" r:id="rId3"/>
    <p:sldId id="256" r:id="rId4"/>
    <p:sldId id="360" r:id="rId5"/>
    <p:sldId id="364" r:id="rId6"/>
    <p:sldId id="363" r:id="rId7"/>
    <p:sldId id="332" r:id="rId8"/>
    <p:sldId id="333" r:id="rId9"/>
    <p:sldId id="337" r:id="rId10"/>
    <p:sldId id="338" r:id="rId11"/>
    <p:sldId id="339" r:id="rId12"/>
    <p:sldId id="340" r:id="rId13"/>
    <p:sldId id="341" r:id="rId14"/>
    <p:sldId id="342" r:id="rId15"/>
    <p:sldId id="343" r:id="rId16"/>
    <p:sldId id="344" r:id="rId17"/>
    <p:sldId id="345" r:id="rId18"/>
    <p:sldId id="280" r:id="rId19"/>
    <p:sldId id="346" r:id="rId20"/>
    <p:sldId id="347" r:id="rId21"/>
    <p:sldId id="356" r:id="rId22"/>
    <p:sldId id="355" r:id="rId23"/>
    <p:sldId id="354" r:id="rId24"/>
    <p:sldId id="352" r:id="rId25"/>
    <p:sldId id="353" r:id="rId26"/>
    <p:sldId id="358" r:id="rId27"/>
    <p:sldId id="357" r:id="rId28"/>
    <p:sldId id="348" r:id="rId29"/>
    <p:sldId id="349" r:id="rId30"/>
    <p:sldId id="257" r:id="rId31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9BVus1VdrqNL9+m0/0y1TQ==" hashData="WzY4SU4e4x8sRIWe4SBQLx6eQnXXNIQbKpwwk+CfpSbAtH2nLAzmQv17U8hYb4lOIVHM1l0fLeGrylIcIA3B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7" autoAdjust="0"/>
    <p:restoredTop sz="86375" autoAdjust="0"/>
  </p:normalViewPr>
  <p:slideViewPr>
    <p:cSldViewPr snapToObjects="1">
      <p:cViewPr varScale="1">
        <p:scale>
          <a:sx n="61" d="100"/>
          <a:sy n="61" d="100"/>
        </p:scale>
        <p:origin x="27" y="50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ger Constant" userId="00544111a20c9f04" providerId="LiveId" clId="{571E444C-7F8B-4D47-82F3-633CC1CDDDDA}"/>
    <pc:docChg chg="delSld modSld modMainMaster">
      <pc:chgData name="Roger Constant" userId="00544111a20c9f04" providerId="LiveId" clId="{571E444C-7F8B-4D47-82F3-633CC1CDDDDA}" dt="2025-10-27T06:03:34.042" v="58" actId="47"/>
      <pc:docMkLst>
        <pc:docMk/>
      </pc:docMkLst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2390942719" sldId="256"/>
        </pc:sldMkLst>
      </pc:sldChg>
      <pc:sldChg chg="modTransition">
        <pc:chgData name="Roger Constant" userId="00544111a20c9f04" providerId="LiveId" clId="{571E444C-7F8B-4D47-82F3-633CC1CDDDDA}" dt="2025-10-25T06:13:08.891" v="38"/>
        <pc:sldMkLst>
          <pc:docMk/>
          <pc:sldMk cId="0" sldId="257"/>
        </pc:sldMkLst>
      </pc:sldChg>
      <pc:sldChg chg="modTransition">
        <pc:chgData name="Roger Constant" userId="00544111a20c9f04" providerId="LiveId" clId="{571E444C-7F8B-4D47-82F3-633CC1CDDDDA}" dt="2025-10-25T06:12:24.191" v="24"/>
        <pc:sldMkLst>
          <pc:docMk/>
          <pc:sldMk cId="768872454" sldId="280"/>
        </pc:sldMkLst>
      </pc:sldChg>
      <pc:sldChg chg="modTransition setBg">
        <pc:chgData name="Roger Constant" userId="00544111a20c9f04" providerId="LiveId" clId="{571E444C-7F8B-4D47-82F3-633CC1CDDDDA}" dt="2025-10-25T06:13:56.213" v="53"/>
        <pc:sldMkLst>
          <pc:docMk/>
          <pc:sldMk cId="0" sldId="282"/>
        </pc:sldMkLst>
      </pc:sldChg>
      <pc:sldChg chg="del modTransition setBg">
        <pc:chgData name="Roger Constant" userId="00544111a20c9f04" providerId="LiveId" clId="{571E444C-7F8B-4D47-82F3-633CC1CDDDDA}" dt="2025-10-25T06:12:52.624" v="31" actId="47"/>
        <pc:sldMkLst>
          <pc:docMk/>
          <pc:sldMk cId="0" sldId="283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2839161666" sldId="332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4092250397" sldId="333"/>
        </pc:sldMkLst>
      </pc:sldChg>
      <pc:sldChg chg="del modTransition">
        <pc:chgData name="Roger Constant" userId="00544111a20c9f04" providerId="LiveId" clId="{571E444C-7F8B-4D47-82F3-633CC1CDDDDA}" dt="2025-10-27T06:03:31.370" v="57" actId="47"/>
        <pc:sldMkLst>
          <pc:docMk/>
          <pc:sldMk cId="1748481391" sldId="334"/>
        </pc:sldMkLst>
      </pc:sldChg>
      <pc:sldChg chg="del modTransition">
        <pc:chgData name="Roger Constant" userId="00544111a20c9f04" providerId="LiveId" clId="{571E444C-7F8B-4D47-82F3-633CC1CDDDDA}" dt="2025-10-27T06:03:34.042" v="58" actId="47"/>
        <pc:sldMkLst>
          <pc:docMk/>
          <pc:sldMk cId="714807042" sldId="335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2174196569" sldId="337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1681768798" sldId="338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2161392859" sldId="339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2859189721" sldId="340"/>
        </pc:sldMkLst>
      </pc:sldChg>
      <pc:sldChg chg="modTransition">
        <pc:chgData name="Roger Constant" userId="00544111a20c9f04" providerId="LiveId" clId="{571E444C-7F8B-4D47-82F3-633CC1CDDDDA}" dt="2025-10-25T06:13:19.896" v="42"/>
        <pc:sldMkLst>
          <pc:docMk/>
          <pc:sldMk cId="435264809" sldId="341"/>
        </pc:sldMkLst>
      </pc:sldChg>
      <pc:sldChg chg="modTransition">
        <pc:chgData name="Roger Constant" userId="00544111a20c9f04" providerId="LiveId" clId="{571E444C-7F8B-4D47-82F3-633CC1CDDDDA}" dt="2025-10-25T06:13:24.634" v="43"/>
        <pc:sldMkLst>
          <pc:docMk/>
          <pc:sldMk cId="903235350" sldId="342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2886466653" sldId="343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2898203593" sldId="344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653065476" sldId="345"/>
        </pc:sldMkLst>
      </pc:sldChg>
      <pc:sldChg chg="modTransition">
        <pc:chgData name="Roger Constant" userId="00544111a20c9f04" providerId="LiveId" clId="{571E444C-7F8B-4D47-82F3-633CC1CDDDDA}" dt="2025-10-25T06:12:29.416" v="25"/>
        <pc:sldMkLst>
          <pc:docMk/>
          <pc:sldMk cId="3454395654" sldId="346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3152679797" sldId="347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2423363266" sldId="348"/>
        </pc:sldMkLst>
      </pc:sldChg>
      <pc:sldChg chg="modTransition">
        <pc:chgData name="Roger Constant" userId="00544111a20c9f04" providerId="LiveId" clId="{571E444C-7F8B-4D47-82F3-633CC1CDDDDA}" dt="2025-10-25T06:13:03.171" v="37"/>
        <pc:sldMkLst>
          <pc:docMk/>
          <pc:sldMk cId="0" sldId="349"/>
        </pc:sldMkLst>
      </pc:sldChg>
      <pc:sldChg chg="modTransition setBg">
        <pc:chgData name="Roger Constant" userId="00544111a20c9f04" providerId="LiveId" clId="{571E444C-7F8B-4D47-82F3-633CC1CDDDDA}" dt="2025-10-25T06:14:08.785" v="55"/>
        <pc:sldMkLst>
          <pc:docMk/>
          <pc:sldMk cId="0" sldId="351"/>
        </pc:sldMkLst>
      </pc:sldChg>
      <pc:sldChg chg="modTransition">
        <pc:chgData name="Roger Constant" userId="00544111a20c9f04" providerId="LiveId" clId="{571E444C-7F8B-4D47-82F3-633CC1CDDDDA}" dt="2025-10-25T06:12:44.809" v="30"/>
        <pc:sldMkLst>
          <pc:docMk/>
          <pc:sldMk cId="3938228500" sldId="352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54880087" sldId="353"/>
        </pc:sldMkLst>
      </pc:sldChg>
      <pc:sldChg chg="modTransition">
        <pc:chgData name="Roger Constant" userId="00544111a20c9f04" providerId="LiveId" clId="{571E444C-7F8B-4D47-82F3-633CC1CDDDDA}" dt="2025-10-25T06:12:39.762" v="29"/>
        <pc:sldMkLst>
          <pc:docMk/>
          <pc:sldMk cId="578667149" sldId="354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1265896177" sldId="355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1697742608" sldId="356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2058181061" sldId="357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3698181332" sldId="358"/>
        </pc:sldMkLst>
      </pc:sldChg>
      <pc:sldChg chg="del modTransition">
        <pc:chgData name="Roger Constant" userId="00544111a20c9f04" providerId="LiveId" clId="{571E444C-7F8B-4D47-82F3-633CC1CDDDDA}" dt="2025-10-27T06:03:07.770" v="56" actId="47"/>
        <pc:sldMkLst>
          <pc:docMk/>
          <pc:sldMk cId="2228133347" sldId="359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710122225" sldId="360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932947341" sldId="363"/>
        </pc:sldMkLst>
      </pc:sldChg>
      <pc:sldChg chg="modTransition">
        <pc:chgData name="Roger Constant" userId="00544111a20c9f04" providerId="LiveId" clId="{571E444C-7F8B-4D47-82F3-633CC1CDDDDA}" dt="2025-10-25T06:12:00.697" v="17"/>
        <pc:sldMkLst>
          <pc:docMk/>
          <pc:sldMk cId="3458357694" sldId="364"/>
        </pc:sldMkLst>
      </pc:sldChg>
      <pc:sldMasterChg chg="modTransition setBg modSldLayout">
        <pc:chgData name="Roger Constant" userId="00544111a20c9f04" providerId="LiveId" clId="{571E444C-7F8B-4D47-82F3-633CC1CDDDDA}" dt="2025-10-25T06:12:00.697" v="17"/>
        <pc:sldMasterMkLst>
          <pc:docMk/>
          <pc:sldMasterMk cId="0" sldId="2147483648"/>
        </pc:sldMasterMkLst>
        <pc:sldLayoutChg chg="modTransition setBg">
          <pc:chgData name="Roger Constant" userId="00544111a20c9f04" providerId="LiveId" clId="{571E444C-7F8B-4D47-82F3-633CC1CDDDDA}" dt="2025-10-25T06:12:00.697" v="17"/>
          <pc:sldLayoutMkLst>
            <pc:docMk/>
            <pc:sldMasterMk cId="0" sldId="2147483648"/>
            <pc:sldLayoutMk cId="3106093549" sldId="2147483649"/>
          </pc:sldLayoutMkLst>
        </pc:sldLayoutChg>
        <pc:sldLayoutChg chg="modTransition setBg">
          <pc:chgData name="Roger Constant" userId="00544111a20c9f04" providerId="LiveId" clId="{571E444C-7F8B-4D47-82F3-633CC1CDDDDA}" dt="2025-10-25T06:12:00.697" v="17"/>
          <pc:sldLayoutMkLst>
            <pc:docMk/>
            <pc:sldMasterMk cId="0" sldId="2147483648"/>
            <pc:sldLayoutMk cId="886220405" sldId="2147483650"/>
          </pc:sldLayoutMkLst>
        </pc:sldLayoutChg>
        <pc:sldLayoutChg chg="modTransition setBg">
          <pc:chgData name="Roger Constant" userId="00544111a20c9f04" providerId="LiveId" clId="{571E444C-7F8B-4D47-82F3-633CC1CDDDDA}" dt="2025-10-25T06:12:00.697" v="17"/>
          <pc:sldLayoutMkLst>
            <pc:docMk/>
            <pc:sldMasterMk cId="0" sldId="2147483648"/>
            <pc:sldLayoutMk cId="970592141" sldId="2147483651"/>
          </pc:sldLayoutMkLst>
        </pc:sldLayoutChg>
        <pc:sldLayoutChg chg="modTransition setBg">
          <pc:chgData name="Roger Constant" userId="00544111a20c9f04" providerId="LiveId" clId="{571E444C-7F8B-4D47-82F3-633CC1CDDDDA}" dt="2025-10-25T06:12:00.697" v="17"/>
          <pc:sldLayoutMkLst>
            <pc:docMk/>
            <pc:sldMasterMk cId="0" sldId="2147483648"/>
            <pc:sldLayoutMk cId="4024188024" sldId="2147483652"/>
          </pc:sldLayoutMkLst>
        </pc:sldLayoutChg>
        <pc:sldLayoutChg chg="modTransition setBg">
          <pc:chgData name="Roger Constant" userId="00544111a20c9f04" providerId="LiveId" clId="{571E444C-7F8B-4D47-82F3-633CC1CDDDDA}" dt="2025-10-25T06:12:00.697" v="17"/>
          <pc:sldLayoutMkLst>
            <pc:docMk/>
            <pc:sldMasterMk cId="0" sldId="2147483648"/>
            <pc:sldLayoutMk cId="2796518459" sldId="2147483653"/>
          </pc:sldLayoutMkLst>
        </pc:sldLayoutChg>
        <pc:sldLayoutChg chg="modTransition setBg">
          <pc:chgData name="Roger Constant" userId="00544111a20c9f04" providerId="LiveId" clId="{571E444C-7F8B-4D47-82F3-633CC1CDDDDA}" dt="2025-10-25T06:12:00.697" v="17"/>
          <pc:sldLayoutMkLst>
            <pc:docMk/>
            <pc:sldMasterMk cId="0" sldId="2147483648"/>
            <pc:sldLayoutMk cId="880461644" sldId="2147483654"/>
          </pc:sldLayoutMkLst>
        </pc:sldLayoutChg>
        <pc:sldLayoutChg chg="modTransition setBg">
          <pc:chgData name="Roger Constant" userId="00544111a20c9f04" providerId="LiveId" clId="{571E444C-7F8B-4D47-82F3-633CC1CDDDDA}" dt="2025-10-25T06:12:00.697" v="17"/>
          <pc:sldLayoutMkLst>
            <pc:docMk/>
            <pc:sldMasterMk cId="0" sldId="2147483648"/>
            <pc:sldLayoutMk cId="1654155082" sldId="2147483655"/>
          </pc:sldLayoutMkLst>
        </pc:sldLayoutChg>
        <pc:sldLayoutChg chg="modTransition setBg">
          <pc:chgData name="Roger Constant" userId="00544111a20c9f04" providerId="LiveId" clId="{571E444C-7F8B-4D47-82F3-633CC1CDDDDA}" dt="2025-10-25T06:12:00.697" v="17"/>
          <pc:sldLayoutMkLst>
            <pc:docMk/>
            <pc:sldMasterMk cId="0" sldId="2147483648"/>
            <pc:sldLayoutMk cId="691431796" sldId="2147483656"/>
          </pc:sldLayoutMkLst>
        </pc:sldLayoutChg>
        <pc:sldLayoutChg chg="modTransition setBg">
          <pc:chgData name="Roger Constant" userId="00544111a20c9f04" providerId="LiveId" clId="{571E444C-7F8B-4D47-82F3-633CC1CDDDDA}" dt="2025-10-25T06:12:00.697" v="17"/>
          <pc:sldLayoutMkLst>
            <pc:docMk/>
            <pc:sldMasterMk cId="0" sldId="2147483648"/>
            <pc:sldLayoutMk cId="3788793303" sldId="2147483657"/>
          </pc:sldLayoutMkLst>
        </pc:sldLayoutChg>
        <pc:sldLayoutChg chg="modTransition setBg">
          <pc:chgData name="Roger Constant" userId="00544111a20c9f04" providerId="LiveId" clId="{571E444C-7F8B-4D47-82F3-633CC1CDDDDA}" dt="2025-10-25T06:12:00.697" v="17"/>
          <pc:sldLayoutMkLst>
            <pc:docMk/>
            <pc:sldMasterMk cId="0" sldId="2147483648"/>
            <pc:sldLayoutMk cId="310788378" sldId="2147483658"/>
          </pc:sldLayoutMkLst>
        </pc:sldLayoutChg>
        <pc:sldLayoutChg chg="modTransition setBg">
          <pc:chgData name="Roger Constant" userId="00544111a20c9f04" providerId="LiveId" clId="{571E444C-7F8B-4D47-82F3-633CC1CDDDDA}" dt="2025-10-25T06:12:00.697" v="17"/>
          <pc:sldLayoutMkLst>
            <pc:docMk/>
            <pc:sldMasterMk cId="0" sldId="2147483648"/>
            <pc:sldLayoutMk cId="483264944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48716537-FDBE-456F-8EF9-7FCFB2D06D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2FA7AFA-BA09-4948-8A9B-1B886D5B40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07D1E0-FAB0-4C03-9E7B-39F17AC1F912}" type="datetimeFigureOut">
              <a:rPr lang="fr-CH"/>
              <a:pPr>
                <a:defRPr/>
              </a:pPr>
              <a:t>27.10.2025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20C24BD5-88D6-4D67-9A70-464B50D0028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E2ACCBAB-BAE6-4E52-955E-53DD746169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1D8CA0-18E7-4187-BA24-8AAC97EB25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35433C-154D-49BE-A2DA-F7D8EA8609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42AC396-CC4F-4FC1-BAA5-0AC3AFD7DB0C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5CB0453-10E0-4B38-836F-3576CEECDA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A0F652C-42FC-4DA2-AE51-9437F24BC88E}" type="slidenum">
              <a:rPr lang="fr-FR" altLang="fr-FR"/>
              <a:pPr eaLnBrk="1" hangingPunct="1"/>
              <a:t>30</a:t>
            </a:fld>
            <a:endParaRPr lang="fr-FR" altLang="fr-FR"/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B8190B7B-6A54-412A-B823-3B05ED9C870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E532DB67-E8D5-4291-9CFE-F0E9EB6A0A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4376A6F8-58C1-467A-B791-5DF9E470FD54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D930065-E14F-4E41-9D10-DB3C0B8876CD}" type="slidenum">
              <a:rPr lang="fr-FR" altLang="fr-FR" sz="1200">
                <a:latin typeface="Calibri" panose="020F0502020204030204" pitchFamily="34" charset="0"/>
              </a:rPr>
              <a:pPr algn="r" eaLnBrk="1" hangingPunct="1"/>
              <a:t>30</a:t>
            </a:fld>
            <a:endParaRPr lang="fr-FR" altLang="fr-FR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6DA76D-9155-4B33-9DF7-6605E5B85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5EB60-954F-491F-9611-C8F4CEEB0F7B}" type="datetimeFigureOut">
              <a:rPr lang="fr-CH"/>
              <a:pPr>
                <a:defRPr/>
              </a:pPr>
              <a:t>27.10.2025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F8C0CD-5C71-4334-B688-A3A6246EE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B215FA-7161-4668-8B68-5BB52776B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EC2E6-3F21-4F1F-BC2C-8C3454898CC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609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678BE6-3A75-466B-9637-2C558FEF4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35699-068D-483F-BFF0-1C94DD0C1260}" type="datetimeFigureOut">
              <a:rPr lang="fr-CH"/>
              <a:pPr>
                <a:defRPr/>
              </a:pPr>
              <a:t>27.10.2025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D3B6AB-B3EA-4CDA-9307-441526E24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CA4B44-027C-4170-82D6-95E03F4F3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6B27C-401E-4BFB-86CE-2D31BB5BF86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622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CE70BA-6A99-4B02-BCF8-F9F4165A8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703B6-6211-4ACC-81BB-606CB6269702}" type="datetimeFigureOut">
              <a:rPr lang="fr-CH"/>
              <a:pPr>
                <a:defRPr/>
              </a:pPr>
              <a:t>27.10.2025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F0DAFB-FBAE-41F7-A0D3-7E102756E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6FF1BD-A3D8-4972-90D3-8F37383E0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7BCBFD-40DF-405D-8552-5F26674477F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7059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85979C9-3B7F-445F-A69D-CE657AA1F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8A9C2-6FF7-4CF1-80CE-DDC327CD2057}" type="datetimeFigureOut">
              <a:rPr lang="fr-CH"/>
              <a:pPr>
                <a:defRPr/>
              </a:pPr>
              <a:t>27.10.2025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DFA56ED-3436-4DC4-A583-CCE7A32E0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660E6C6-E320-4919-8A45-0E4171EF2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FE706E-E0D1-4A94-9A96-E0EDB1CAEA9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02418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DB5BB83A-A3D0-4840-95ED-DA655CDFB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F9088-21E5-4C1E-95E9-69EE65CE7B55}" type="datetimeFigureOut">
              <a:rPr lang="fr-CH"/>
              <a:pPr>
                <a:defRPr/>
              </a:pPr>
              <a:t>27.10.2025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BE16FC1C-1763-4760-AF25-DE4533D63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4A82EA6E-1994-4E79-8888-BF03CB98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10E4C-4988-4A47-864D-48D825FD358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79651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9C113DD4-D192-43F4-9A51-7796460CC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4ED26-F6C8-4673-97E4-C4B9A09EF78B}" type="datetimeFigureOut">
              <a:rPr lang="fr-CH"/>
              <a:pPr>
                <a:defRPr/>
              </a:pPr>
              <a:t>27.10.2025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2149D63E-AD79-4CD5-922B-6F17ADECC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B44206F6-4A6C-4FE8-BA4D-D87D70D3F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D2586-C2E9-4575-9A5E-16F6CB9F653B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046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B154CD3A-9290-457E-87F8-2AA13DB36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5F8E3-C688-4CAC-8ACB-BED23E823A95}" type="datetimeFigureOut">
              <a:rPr lang="fr-CH"/>
              <a:pPr>
                <a:defRPr/>
              </a:pPr>
              <a:t>27.10.2025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B2A51441-9B19-49B4-8ABE-0F0F6BCDF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9431F423-9A51-4259-AEAE-4BFF999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668B7F-63E6-48F8-BD30-045C508AB4E1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65415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C928201-7118-4905-80D9-12CCD1925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5674C-31F6-43C9-8C67-D14AF50C01C1}" type="datetimeFigureOut">
              <a:rPr lang="fr-CH"/>
              <a:pPr>
                <a:defRPr/>
              </a:pPr>
              <a:t>27.10.2025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A95ACC8-9AA6-4660-8E15-03197494E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E730751-4514-49F4-A961-F2EF3AE6B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D94FA-C05E-4138-824E-A5FE0741EBF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69143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7DFB368-BA8D-428E-92EE-BD1CC105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23387-39FB-4AE1-BCFF-BAD56B188772}" type="datetimeFigureOut">
              <a:rPr lang="fr-CH"/>
              <a:pPr>
                <a:defRPr/>
              </a:pPr>
              <a:t>27.10.2025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035CE2D-A143-46A8-9F7C-DE5DF3468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2B96338-B86E-4B6D-A157-CA04DEFA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53C4A-5FC3-4813-8301-461C77F2C02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78879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44F73E-DF63-45CB-B239-4B24D0CE0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22D7B-97A6-47AF-B1DD-CD6114970D99}" type="datetimeFigureOut">
              <a:rPr lang="fr-CH"/>
              <a:pPr>
                <a:defRPr/>
              </a:pPr>
              <a:t>27.10.2025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FFBE7A-3741-41ED-A940-212C1B280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4D9CB1-B1AD-46F4-933E-08576A2A8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5CDD1-D0F8-46AA-AAF1-B465316A963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78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74B4F3-105D-4B25-80B9-2A060DE8E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0E22D-8F1D-4AD3-8EE5-EBA3E10B0171}" type="datetimeFigureOut">
              <a:rPr lang="fr-CH"/>
              <a:pPr>
                <a:defRPr/>
              </a:pPr>
              <a:t>27.10.2025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25C214-C2BD-4728-A416-ED312409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BD2AB3-AFB1-4C60-88AB-5CF7708AD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2A57A-5F45-495E-8427-24028A10E72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8326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737286BA-C887-4F95-8898-231EE0E7F2F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8DFAEA12-3F83-431F-B7D9-18407A9C794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51DFAE-972F-4312-9935-CE997389C9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820ED2-ECF0-474C-81D5-81549B29E171}" type="datetimeFigureOut">
              <a:rPr lang="fr-CH"/>
              <a:pPr>
                <a:defRPr/>
              </a:pPr>
              <a:t>27.10.2025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8AFB17-E291-4A72-B341-521ACE2DCA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DED2F1-6077-45CB-8D0A-F1F821E866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A84D959-82A3-4AD5-B7C7-579462EF8564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8A3911DA-2535-4D24-AFAB-6C4F86FCE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167" y="2241551"/>
            <a:ext cx="3259667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68C1BD15-1DF5-4A17-BDEA-433DFFB0F0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"/>
            <a:ext cx="2184400" cy="808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A208FBF1-C2C8-48CD-B1F0-08EE1B7328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234" y="6000751"/>
            <a:ext cx="2531533" cy="64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>
        <p:sndAc>
          <p:stSnd loop="1">
            <p:snd r:embed="rId2" name="Andrea Bocelli - BESAME MUCHO.wav"/>
          </p:stSnd>
        </p:sndAc>
      </p:transition>
    </mc:Choice>
    <mc:Fallback xmlns="">
      <p:transition advClick="0" advTm="4000">
        <p:sndAc>
          <p:stSnd loop="1">
            <p:snd r:embed="rId6" name="Andrea Bocelli - BESAME MUCH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64562" y="1393020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524000" y="3160715"/>
            <a:ext cx="9144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1524000" y="4554538"/>
            <a:ext cx="91440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47055AE2-D39A-4C96-8D98-CEF37803C6BE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27 octobre 2025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C1490D8C-DE77-40D4-B121-CA470B40A094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07:02:40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57AD615A-6858-4010-8E65-81FF0C790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94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fleur, extérieur, plante&#10;&#10;Description générée automatiquement">
            <a:extLst>
              <a:ext uri="{FF2B5EF4-FFF2-40B4-BE49-F238E27FC236}">
                <a16:creationId xmlns:a16="http://schemas.microsoft.com/office/drawing/2014/main" id="{DA1314DF-2EF5-44DA-833B-D5D737EC27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-30057"/>
            <a:ext cx="12385376" cy="7059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12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ante, fleur&#10;&#10;Description générée automatiquement">
            <a:extLst>
              <a:ext uri="{FF2B5EF4-FFF2-40B4-BE49-F238E27FC236}">
                <a16:creationId xmlns:a16="http://schemas.microsoft.com/office/drawing/2014/main" id="{6B591C8A-2575-4D1B-9D1D-AF6E561072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35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herbe, fleur, champ, broutant&#10;&#10;Description générée automatiquement">
            <a:extLst>
              <a:ext uri="{FF2B5EF4-FFF2-40B4-BE49-F238E27FC236}">
                <a16:creationId xmlns:a16="http://schemas.microsoft.com/office/drawing/2014/main" id="{4D726D53-AAB4-42D2-A8A0-6BF5666300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94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vase, table, petit&#10;&#10;Description générée automatiquement">
            <a:extLst>
              <a:ext uri="{FF2B5EF4-FFF2-40B4-BE49-F238E27FC236}">
                <a16:creationId xmlns:a16="http://schemas.microsoft.com/office/drawing/2014/main" id="{6E4C7F64-B8BE-44B2-A339-4A4C7069E5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16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herbe, extérieur, table&#10;&#10;Description générée automatiquement">
            <a:extLst>
              <a:ext uri="{FF2B5EF4-FFF2-40B4-BE49-F238E27FC236}">
                <a16:creationId xmlns:a16="http://schemas.microsoft.com/office/drawing/2014/main" id="{DBA5889C-C985-4998-9446-7ECA7FBC27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25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&#10;&#10;Description générée automatiquement">
            <a:extLst>
              <a:ext uri="{FF2B5EF4-FFF2-40B4-BE49-F238E27FC236}">
                <a16:creationId xmlns:a16="http://schemas.microsoft.com/office/drawing/2014/main" id="{7FC1C2AD-F31C-429B-A9BD-2FEBB2209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9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vase, petit, plante&#10;&#10;Description générée automatiquement">
            <a:extLst>
              <a:ext uri="{FF2B5EF4-FFF2-40B4-BE49-F238E27FC236}">
                <a16:creationId xmlns:a16="http://schemas.microsoft.com/office/drawing/2014/main" id="{045C2699-ADCF-4A2C-A7A7-6FEEA33CC0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76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&#10;&#10;Description générée automatiquement">
            <a:extLst>
              <a:ext uri="{FF2B5EF4-FFF2-40B4-BE49-F238E27FC236}">
                <a16:creationId xmlns:a16="http://schemas.microsoft.com/office/drawing/2014/main" id="{2C3E8653-4297-4FCD-8EBF-F0EE8F785E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9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etit, assis&#10;&#10;Description générée automatiquement">
            <a:extLst>
              <a:ext uri="{FF2B5EF4-FFF2-40B4-BE49-F238E27FC236}">
                <a16:creationId xmlns:a16="http://schemas.microsoft.com/office/drawing/2014/main" id="{BE235688-34AE-4E5B-8D82-4D9711A9E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18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âquerette, pluie&#10;&#10;Description générée automatiquement">
            <a:extLst>
              <a:ext uri="{FF2B5EF4-FFF2-40B4-BE49-F238E27FC236}">
                <a16:creationId xmlns:a16="http://schemas.microsoft.com/office/drawing/2014/main" id="{DF26049B-44C9-4D36-8FA4-2A5B61755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6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>
        <p14:prism dir="r" isContent="1"/>
      </p:transition>
    </mc:Choice>
    <mc:Fallback xmlns="">
      <p:transition spd="slow" advClick="0" advTm="1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âquerette&#10;&#10;Description générée automatiquement">
            <a:extLst>
              <a:ext uri="{FF2B5EF4-FFF2-40B4-BE49-F238E27FC236}">
                <a16:creationId xmlns:a16="http://schemas.microsoft.com/office/drawing/2014/main" id="{D96E10B6-753B-4A13-9BAF-8EEDE322F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3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table, assis&#10;&#10;Description générée automatiquement">
            <a:extLst>
              <a:ext uri="{FF2B5EF4-FFF2-40B4-BE49-F238E27FC236}">
                <a16:creationId xmlns:a16="http://schemas.microsoft.com/office/drawing/2014/main" id="{453F961F-8EB5-4BBC-AC1A-200A54CF5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6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âquerette&#10;&#10;Description générée automatiquement">
            <a:extLst>
              <a:ext uri="{FF2B5EF4-FFF2-40B4-BE49-F238E27FC236}">
                <a16:creationId xmlns:a16="http://schemas.microsoft.com/office/drawing/2014/main" id="{0AECBC77-45C4-4C77-93AD-2B308C71A2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0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&#10;&#10;Description générée automatiquement">
            <a:extLst>
              <a:ext uri="{FF2B5EF4-FFF2-40B4-BE49-F238E27FC236}">
                <a16:creationId xmlns:a16="http://schemas.microsoft.com/office/drawing/2014/main" id="{C9CA64C0-100D-4B63-B570-CA9217C41A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6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champ, montagne&#10;&#10;Description générée automatiquement">
            <a:extLst>
              <a:ext uri="{FF2B5EF4-FFF2-40B4-BE49-F238E27FC236}">
                <a16:creationId xmlns:a16="http://schemas.microsoft.com/office/drawing/2014/main" id="{8DBEB0FB-9D8F-4774-9947-1E40B37DA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87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>
        <p14:prism dir="r" isContent="1"/>
      </p:transition>
    </mc:Choice>
    <mc:Fallback xmlns="">
      <p:transition spd="slow" advClick="0" advTm="1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extérieur, herbe, montagne&#10;&#10;Description générée automatiquement">
            <a:extLst>
              <a:ext uri="{FF2B5EF4-FFF2-40B4-BE49-F238E27FC236}">
                <a16:creationId xmlns:a16="http://schemas.microsoft.com/office/drawing/2014/main" id="{728C5429-6FA2-4C24-BC72-DB4B798DF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39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able, planche, assis, petit&#10;&#10;Description générée automatiquement">
            <a:extLst>
              <a:ext uri="{FF2B5EF4-FFF2-40B4-BE49-F238E27FC236}">
                <a16:creationId xmlns:a16="http://schemas.microsoft.com/office/drawing/2014/main" id="{3A58A28F-0199-44EE-BCDF-CD0FE9ED8D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67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vase, plante, table&#10;&#10;Description générée automatiquement">
            <a:extLst>
              <a:ext uri="{FF2B5EF4-FFF2-40B4-BE49-F238E27FC236}">
                <a16:creationId xmlns:a16="http://schemas.microsoft.com/office/drawing/2014/main" id="{953EA74A-2D97-4763-A40E-77D8564C84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74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amp, fleur&#10;&#10;Description générée automatiquement">
            <a:extLst>
              <a:ext uri="{FF2B5EF4-FFF2-40B4-BE49-F238E27FC236}">
                <a16:creationId xmlns:a16="http://schemas.microsoft.com/office/drawing/2014/main" id="{C8A9F3FF-DA66-43AD-BA3D-0FEB3EC7A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89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, photo, fleur, gens&#10;&#10;Description générée automatiquement">
            <a:extLst>
              <a:ext uri="{FF2B5EF4-FFF2-40B4-BE49-F238E27FC236}">
                <a16:creationId xmlns:a16="http://schemas.microsoft.com/office/drawing/2014/main" id="{0D5A96F3-517F-45C3-8512-3533AB17A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66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>
        <p14:prism dir="r" isContent="1"/>
      </p:transition>
    </mc:Choice>
    <mc:Fallback xmlns="">
      <p:transition spd="slow" advClick="0" advTm="1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assis, table&#10;&#10;Description générée automatiquement">
            <a:extLst>
              <a:ext uri="{FF2B5EF4-FFF2-40B4-BE49-F238E27FC236}">
                <a16:creationId xmlns:a16="http://schemas.microsoft.com/office/drawing/2014/main" id="{C84BF1D5-FFE3-4092-91DE-7187F6CA2B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22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table, rose&#10;&#10;Description générée automatiquement">
            <a:extLst>
              <a:ext uri="{FF2B5EF4-FFF2-40B4-BE49-F238E27FC236}">
                <a16:creationId xmlns:a16="http://schemas.microsoft.com/office/drawing/2014/main" id="{2DFD12F6-CA18-4828-8B12-12C9B37533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634"/>
            <a:ext cx="12230460" cy="6879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8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aster, vert&#10;&#10;Description générée automatiquement">
            <a:extLst>
              <a:ext uri="{FF2B5EF4-FFF2-40B4-BE49-F238E27FC236}">
                <a16:creationId xmlns:a16="http://schemas.microsoft.com/office/drawing/2014/main" id="{DD74A309-0D62-4F11-B354-41D2D26DF7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18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fleur, plante&#10;&#10;Description générée automatiquement">
            <a:extLst>
              <a:ext uri="{FF2B5EF4-FFF2-40B4-BE49-F238E27FC236}">
                <a16:creationId xmlns:a16="http://schemas.microsoft.com/office/drawing/2014/main" id="{A0C00DFA-0416-4229-8182-C055D130E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18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leurs 31">
            <a:hlinkClick r:id="" action="ppaction://media"/>
            <a:extLst>
              <a:ext uri="{FF2B5EF4-FFF2-40B4-BE49-F238E27FC236}">
                <a16:creationId xmlns:a16="http://schemas.microsoft.com/office/drawing/2014/main" id="{5B5CDA8C-B728-4DE6-9D37-9C197B73938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" y="0"/>
            <a:ext cx="12368697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36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7" descr="ScreenShot102">
            <a:extLst>
              <a:ext uri="{FF2B5EF4-FFF2-40B4-BE49-F238E27FC236}">
                <a16:creationId xmlns:a16="http://schemas.microsoft.com/office/drawing/2014/main" id="{1193F6CF-CC88-45E6-8707-E4C31C0C7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926" y="-520430"/>
            <a:ext cx="13212614" cy="7378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9" descr="ligneetoile">
            <a:extLst>
              <a:ext uri="{FF2B5EF4-FFF2-40B4-BE49-F238E27FC236}">
                <a16:creationId xmlns:a16="http://schemas.microsoft.com/office/drawing/2014/main" id="{4EC66CED-F869-4F37-A141-CD0EF0F12A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5157788"/>
            <a:ext cx="4902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14">
            <a:extLst>
              <a:ext uri="{FF2B5EF4-FFF2-40B4-BE49-F238E27FC236}">
                <a16:creationId xmlns:a16="http://schemas.microsoft.com/office/drawing/2014/main" id="{A2297E98-1E87-4AEE-879D-B7F7F5E01479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831" y="-4491831"/>
            <a:ext cx="16033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sp>
        <p:nvSpPr>
          <p:cNvPr id="3078" name="Rectangle 16">
            <a:extLst>
              <a:ext uri="{FF2B5EF4-FFF2-40B4-BE49-F238E27FC236}">
                <a16:creationId xmlns:a16="http://schemas.microsoft.com/office/drawing/2014/main" id="{B1EB0051-8144-404B-98E2-E753BB3FE6FA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8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pic>
        <p:nvPicPr>
          <p:cNvPr id="3079" name="Image 9" descr="BanHautpageindex.jpg">
            <a:hlinkClick r:id="rId5"/>
            <a:extLst>
              <a:ext uri="{FF2B5EF4-FFF2-40B4-BE49-F238E27FC236}">
                <a16:creationId xmlns:a16="http://schemas.microsoft.com/office/drawing/2014/main" id="{38C79CB9-C2F8-4940-AC4C-C48BDDD1B27F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564" y="3959226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CDF06102-9BF3-40D8-AD80-5A8F30182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4900" y="4506914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ADB3AC78-72E3-4D98-AB01-765CAC565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116639"/>
            <a:ext cx="9144000" cy="441865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E8546B98-E75E-4E16-BD65-68B7C5C392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82563"/>
            <a:ext cx="91440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2155340-FFBC-424A-AE48-04F985AA26FC}"/>
              </a:ext>
            </a:extLst>
          </p:cNvPr>
          <p:cNvSpPr txBox="1"/>
          <p:nvPr/>
        </p:nvSpPr>
        <p:spPr>
          <a:xfrm>
            <a:off x="4833939" y="728664"/>
            <a:ext cx="26638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himène Badi I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Fleurs 16.9</Template>
  <TotalTime>5</TotalTime>
  <Words>43</Words>
  <Application>Microsoft Office PowerPoint</Application>
  <PresentationFormat>Grand écran</PresentationFormat>
  <Paragraphs>11</Paragraphs>
  <Slides>30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7" baseType="lpstr">
      <vt:lpstr>Arial</vt:lpstr>
      <vt:lpstr>Arial Rounded MT Bold</vt:lpstr>
      <vt:lpstr>Calibri</vt:lpstr>
      <vt:lpstr>Comic Sans MS</vt:lpstr>
      <vt:lpstr>Freestyle Script</vt:lpstr>
      <vt:lpstr>Monotype Corsiva</vt:lpstr>
      <vt:lpstr>Chimène Badi II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3</cp:revision>
  <dcterms:created xsi:type="dcterms:W3CDTF">2020-10-07T14:58:08Z</dcterms:created>
  <dcterms:modified xsi:type="dcterms:W3CDTF">2025-10-27T06:03:50Z</dcterms:modified>
  <cp:contentStatus/>
</cp:coreProperties>
</file>