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72" r:id="rId3"/>
    <p:sldId id="292" r:id="rId4"/>
    <p:sldId id="264" r:id="rId5"/>
    <p:sldId id="287" r:id="rId6"/>
    <p:sldId id="265" r:id="rId7"/>
    <p:sldId id="263" r:id="rId8"/>
    <p:sldId id="262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8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46" autoAdjust="0"/>
    <p:restoredTop sz="94660"/>
  </p:normalViewPr>
  <p:slideViewPr>
    <p:cSldViewPr snapToGrid="0">
      <p:cViewPr varScale="1">
        <p:scale>
          <a:sx n="63" d="100"/>
          <a:sy n="63" d="100"/>
        </p:scale>
        <p:origin x="394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29/10/2025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29/10/2025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29/10/2025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29/10/2025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29/10/2025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29/10/2025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29/10/2025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29/10/2025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29/10/2025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29/10/2025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29/10/2025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29/10/2025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noir et blanc, dessin, homme&#10;&#10;Le contenu généré par l’IA peut être incorrect.">
            <a:extLst>
              <a:ext uri="{FF2B5EF4-FFF2-40B4-BE49-F238E27FC236}">
                <a16:creationId xmlns:a16="http://schemas.microsoft.com/office/drawing/2014/main" id="{48D12352-60BA-B535-66B0-06BAFF0CB4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789" y="523965"/>
            <a:ext cx="7004598" cy="568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D2697B-D2E1-1EEA-04B6-E37F04F3D256}"/>
              </a:ext>
            </a:extLst>
          </p:cNvPr>
          <p:cNvSpPr txBox="1"/>
          <p:nvPr/>
        </p:nvSpPr>
        <p:spPr>
          <a:xfrm>
            <a:off x="2677469" y="6211965"/>
            <a:ext cx="426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Jean – Du Buffet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AD6DA6D-D3D6-23AF-D77E-1346BE321EB1}"/>
              </a:ext>
            </a:extLst>
          </p:cNvPr>
          <p:cNvSpPr txBox="1"/>
          <p:nvPr/>
        </p:nvSpPr>
        <p:spPr>
          <a:xfrm>
            <a:off x="7876032" y="428178"/>
            <a:ext cx="401116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Jean Dubuffet est né en 1901 au Havre et mort en 1985 à Paris. C’est un peintre, sculpteur et plasticien français. C’est le fondateur du mouvement artistique de « l’art brut ». Il s’inspire des réalisations d’enfants, de malades … pour lui même créer. Il a vraiment un style reconnaissable, caractéristique, et qui convient très bien à l’étude et à l’inspiration pour les enfants.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  <p:sndAc>
          <p:stSnd loop="1">
            <p:snd r:embed="rId2" name="James Last &amp; Richard Clayderman - Sacrifice.wav"/>
          </p:stSnd>
        </p:sndAc>
      </p:transition>
    </mc:Choice>
    <mc:Fallback>
      <p:transition spd="slow" advClick="0" advTm="14000">
        <p:fade/>
        <p:sndAc>
          <p:stSnd loop="1">
            <p:snd r:embed="rId2" name="James Last &amp; Richard Clayderman - Sacrifi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ffiche, graphisme, illustration&#10;&#10;Le contenu généré par l’IA peut être incorrect.">
            <a:extLst>
              <a:ext uri="{FF2B5EF4-FFF2-40B4-BE49-F238E27FC236}">
                <a16:creationId xmlns:a16="http://schemas.microsoft.com/office/drawing/2014/main" id="{155C9C48-D5D8-8993-E063-7F63413ECC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1597" y="279000"/>
            <a:ext cx="426252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8A926-33E7-238B-5F7F-DEF42D52C7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illustration, art&#10;&#10;Le contenu généré par l’IA peut être incorrect.">
            <a:extLst>
              <a:ext uri="{FF2B5EF4-FFF2-40B4-BE49-F238E27FC236}">
                <a16:creationId xmlns:a16="http://schemas.microsoft.com/office/drawing/2014/main" id="{1BB8A1F9-E207-AE0B-011F-2EBD91B80A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84" y="253098"/>
            <a:ext cx="5184000" cy="635180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2B16AA-42E1-589E-05A2-9123F4056C69}"/>
              </a:ext>
            </a:extLst>
          </p:cNvPr>
          <p:cNvSpPr txBox="1"/>
          <p:nvPr/>
        </p:nvSpPr>
        <p:spPr>
          <a:xfrm flipH="1">
            <a:off x="6222118" y="1557642"/>
            <a:ext cx="596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Brioude Exposition Jean Du Buffet</a:t>
            </a:r>
          </a:p>
        </p:txBody>
      </p:sp>
    </p:spTree>
    <p:extLst>
      <p:ext uri="{BB962C8B-B14F-4D97-AF65-F5344CB8AC3E}">
        <p14:creationId xmlns:p14="http://schemas.microsoft.com/office/powerpoint/2010/main" val="49267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dessin, croquis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0C31B250-55B8-B738-08A0-A70BD320CB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442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99F613-6702-C091-C6D5-9B52D0FBA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Art moderne, art, peinture&#10;&#10;Le contenu généré par l’IA peut être incorrect.">
            <a:extLst>
              <a:ext uri="{FF2B5EF4-FFF2-40B4-BE49-F238E27FC236}">
                <a16:creationId xmlns:a16="http://schemas.microsoft.com/office/drawing/2014/main" id="{AA210BD3-C8E7-89E1-AC66-BD0E467C6D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9098" y="279000"/>
            <a:ext cx="469547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61983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dessin, peinture, illustration, art&#10;&#10;Le contenu généré par l’IA peut être incorrect.">
            <a:extLst>
              <a:ext uri="{FF2B5EF4-FFF2-40B4-BE49-F238E27FC236}">
                <a16:creationId xmlns:a16="http://schemas.microsoft.com/office/drawing/2014/main" id="{728FF0DD-D6A9-5D76-3FF2-ADF0E0D771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011" y="279000"/>
            <a:ext cx="514172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art, Art moderne&#10;&#10;Le contenu généré par l’IA peut être incorrect.">
            <a:extLst>
              <a:ext uri="{FF2B5EF4-FFF2-40B4-BE49-F238E27FC236}">
                <a16:creationId xmlns:a16="http://schemas.microsoft.com/office/drawing/2014/main" id="{0A5D690D-A33B-44BB-0133-47172732C9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316" y="837000"/>
            <a:ext cx="11259367" cy="518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illustration, art&#10;&#10;Le contenu généré par l’IA peut être incorrect.">
            <a:extLst>
              <a:ext uri="{FF2B5EF4-FFF2-40B4-BE49-F238E27FC236}">
                <a16:creationId xmlns:a16="http://schemas.microsoft.com/office/drawing/2014/main" id="{2C6DCA9D-6C17-A25D-BC0A-A75646CCD3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568" y="279000"/>
            <a:ext cx="504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otif, tissu&#10;&#10;Le contenu généré par l’IA peut être incorrect.">
            <a:extLst>
              <a:ext uri="{FF2B5EF4-FFF2-40B4-BE49-F238E27FC236}">
                <a16:creationId xmlns:a16="http://schemas.microsoft.com/office/drawing/2014/main" id="{8BB49670-8AEB-917C-F5C1-CA9D5469B4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5206" y="279000"/>
            <a:ext cx="419671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dessin, art, peinture, mur&#10;&#10;Le contenu généré par l’IA peut être incorrect.">
            <a:extLst>
              <a:ext uri="{FF2B5EF4-FFF2-40B4-BE49-F238E27FC236}">
                <a16:creationId xmlns:a16="http://schemas.microsoft.com/office/drawing/2014/main" id="{697A666C-F81F-920D-E6F7-DB631AC76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000" y="297000"/>
            <a:ext cx="9396000" cy="626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alerie, intérieur, pièce, scène&#10;&#10;Le contenu généré par l’IA peut être incorrect.">
            <a:extLst>
              <a:ext uri="{FF2B5EF4-FFF2-40B4-BE49-F238E27FC236}">
                <a16:creationId xmlns:a16="http://schemas.microsoft.com/office/drawing/2014/main" id="{B8F7069B-C727-E0EE-107C-F8A234370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alerie, intérieur, scène, pièce&#10;&#10;Le contenu généré par l’IA peut être incorrect.">
            <a:extLst>
              <a:ext uri="{FF2B5EF4-FFF2-40B4-BE49-F238E27FC236}">
                <a16:creationId xmlns:a16="http://schemas.microsoft.com/office/drawing/2014/main" id="{C3FB206E-15EE-3242-A5B2-76BFA2D9B4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èce, scène, galerie, intérieur&#10;&#10;Le contenu généré par l’IA peut être incorrect.">
            <a:extLst>
              <a:ext uri="{FF2B5EF4-FFF2-40B4-BE49-F238E27FC236}">
                <a16:creationId xmlns:a16="http://schemas.microsoft.com/office/drawing/2014/main" id="{7CB94504-0BBD-A958-007B-A88288155A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4000" y="1251000"/>
            <a:ext cx="7744000" cy="43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èce, galerie, intérieur, Galerie d’art&#10;&#10;Le contenu généré par l’IA peut être incorrect.">
            <a:extLst>
              <a:ext uri="{FF2B5EF4-FFF2-40B4-BE49-F238E27FC236}">
                <a16:creationId xmlns:a16="http://schemas.microsoft.com/office/drawing/2014/main" id="{9698ED70-3DCC-BEA7-6E40-92E2DB7DF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galerie, cadre photo, Galerie d’art&#10;&#10;Le contenu généré par l’IA peut être incorrect.">
            <a:extLst>
              <a:ext uri="{FF2B5EF4-FFF2-40B4-BE49-F238E27FC236}">
                <a16:creationId xmlns:a16="http://schemas.microsoft.com/office/drawing/2014/main" id="{67FB8CFE-7C2B-5C78-F26C-39F8B9F41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3099" y="647066"/>
            <a:ext cx="8345801" cy="5563868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enêtre&#10;&#10;Le contenu généré par l’IA peut être incorrect.">
            <a:extLst>
              <a:ext uri="{FF2B5EF4-FFF2-40B4-BE49-F238E27FC236}">
                <a16:creationId xmlns:a16="http://schemas.microsoft.com/office/drawing/2014/main" id="{629FCED6-FC75-C1B4-6C06-BCC60F3DBF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000" y="780289"/>
            <a:ext cx="9108000" cy="512325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alerie, intérieur, pièce, scène&#10;&#10;Le contenu généré par l’IA peut être incorrect.">
            <a:extLst>
              <a:ext uri="{FF2B5EF4-FFF2-40B4-BE49-F238E27FC236}">
                <a16:creationId xmlns:a16="http://schemas.microsoft.com/office/drawing/2014/main" id="{BEC24527-2408-DF0C-1E97-C11C35AAB9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alerie, intérieur, scène, pièce&#10;&#10;Le contenu généré par l’IA peut être incorrect.">
            <a:extLst>
              <a:ext uri="{FF2B5EF4-FFF2-40B4-BE49-F238E27FC236}">
                <a16:creationId xmlns:a16="http://schemas.microsoft.com/office/drawing/2014/main" id="{A512A888-A959-953D-6C70-BB4102B8F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galerie, scène, intérieur, pièce&#10;&#10;Le contenu généré par l’IA peut être incorrect.">
            <a:extLst>
              <a:ext uri="{FF2B5EF4-FFF2-40B4-BE49-F238E27FC236}">
                <a16:creationId xmlns:a16="http://schemas.microsoft.com/office/drawing/2014/main" id="{4D97CB7F-21A3-F1F9-C086-C6A64D2E4F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8000" y="1175949"/>
            <a:ext cx="8136000" cy="450610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galerie, intérieur, pièce&#10;&#10;Le contenu généré par l’IA peut être incorrect.">
            <a:extLst>
              <a:ext uri="{FF2B5EF4-FFF2-40B4-BE49-F238E27FC236}">
                <a16:creationId xmlns:a16="http://schemas.microsoft.com/office/drawing/2014/main" id="{90791E65-4D72-C8FD-2F03-35A640B1C2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206" y="693000"/>
            <a:ext cx="8201587" cy="54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galerie, mur, cadre photo&#10;&#10;Le contenu généré par l’IA peut être incorrect.">
            <a:extLst>
              <a:ext uri="{FF2B5EF4-FFF2-40B4-BE49-F238E27FC236}">
                <a16:creationId xmlns:a16="http://schemas.microsoft.com/office/drawing/2014/main" id="{385D1E32-C0AD-A154-58BA-3220085C0F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00" y="693000"/>
            <a:ext cx="8208000" cy="547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galerie, scène, intérieur, art&#10;&#10;Le contenu généré par l’IA peut être incorrect.">
            <a:extLst>
              <a:ext uri="{FF2B5EF4-FFF2-40B4-BE49-F238E27FC236}">
                <a16:creationId xmlns:a16="http://schemas.microsoft.com/office/drawing/2014/main" id="{C6F5FC54-E588-3F7C-A1A1-945997AB6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3099" y="647066"/>
            <a:ext cx="8345801" cy="556386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galerie, mur, art, intérieur&#10;&#10;Le contenu généré par l’IA peut être incorrect.">
            <a:extLst>
              <a:ext uri="{FF2B5EF4-FFF2-40B4-BE49-F238E27FC236}">
                <a16:creationId xmlns:a16="http://schemas.microsoft.com/office/drawing/2014/main" id="{B7AA358B-B934-2FCE-A9F8-33F2936A0B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000" y="1123122"/>
            <a:ext cx="10692000" cy="48114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ur, intérieur, musée&#10;&#10;Le contenu généré par l’IA peut être incorrect.">
            <a:extLst>
              <a:ext uri="{FF2B5EF4-FFF2-40B4-BE49-F238E27FC236}">
                <a16:creationId xmlns:a16="http://schemas.microsoft.com/office/drawing/2014/main" id="{B373EE64-F3BD-1E68-25CF-707F5283B5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000" y="971863"/>
            <a:ext cx="10908000" cy="4914273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intérieur, mur, Galerie d’art&#10;&#10;Le contenu généré par l’IA peut être incorrect.">
            <a:extLst>
              <a:ext uri="{FF2B5EF4-FFF2-40B4-BE49-F238E27FC236}">
                <a16:creationId xmlns:a16="http://schemas.microsoft.com/office/drawing/2014/main" id="{296F1413-00C8-B3B5-0923-449CC7D9BD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827" y="1066938"/>
            <a:ext cx="10068345" cy="45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ur, intérieur, art&#10;&#10;Le contenu généré par l’IA peut être incorrect.">
            <a:extLst>
              <a:ext uri="{FF2B5EF4-FFF2-40B4-BE49-F238E27FC236}">
                <a16:creationId xmlns:a16="http://schemas.microsoft.com/office/drawing/2014/main" id="{31D894D4-9F20-77A5-4378-D2D86E30CC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1457" y="1186208"/>
            <a:ext cx="9429085" cy="42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art, intérieur, peinture&#10;&#10;Le contenu généré par l’IA peut être incorrect.">
            <a:extLst>
              <a:ext uri="{FF2B5EF4-FFF2-40B4-BE49-F238E27FC236}">
                <a16:creationId xmlns:a16="http://schemas.microsoft.com/office/drawing/2014/main" id="{ACFDE412-FF6B-A2B0-677A-D6E261AA2A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5461" y="1106726"/>
            <a:ext cx="9864000" cy="444392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6B2F01-AEE7-716E-3491-B5D06A042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3B2E15D4-A490-F608-D5AA-5B1225B636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9549" y="3429000"/>
            <a:ext cx="4762500" cy="2476500"/>
          </a:xfrm>
          <a:prstGeom prst="rect">
            <a:avLst/>
          </a:prstGeom>
        </p:spPr>
      </p:pic>
      <p:pic>
        <p:nvPicPr>
          <p:cNvPr id="5" name="Image 4" descr="Une image contenant art, peinture&#10;&#10;Le contenu généré par l’IA peut être incorrect.">
            <a:extLst>
              <a:ext uri="{FF2B5EF4-FFF2-40B4-BE49-F238E27FC236}">
                <a16:creationId xmlns:a16="http://schemas.microsoft.com/office/drawing/2014/main" id="{1EC90725-C1DE-1FA1-E549-F3C34A6879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9821" y="3429000"/>
            <a:ext cx="3333750" cy="3333750"/>
          </a:xfrm>
          <a:prstGeom prst="rect">
            <a:avLst/>
          </a:prstGeom>
        </p:spPr>
      </p:pic>
      <p:pic>
        <p:nvPicPr>
          <p:cNvPr id="7" name="Image 6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6A46D101-3D2F-EB09-5C19-9C36E981B6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5250"/>
            <a:ext cx="3714750" cy="4191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F791414-CD34-51BD-DC7D-7D77A915CD52}"/>
              </a:ext>
            </a:extLst>
          </p:cNvPr>
          <p:cNvSpPr txBox="1"/>
          <p:nvPr/>
        </p:nvSpPr>
        <p:spPr>
          <a:xfrm>
            <a:off x="3392557" y="280782"/>
            <a:ext cx="80308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 L’exposition  de Jean Dubuffet  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             Artiste - Peintre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188E80F-58EF-D557-1D41-94A21F6C7534}"/>
              </a:ext>
            </a:extLst>
          </p:cNvPr>
          <p:cNvSpPr txBox="1"/>
          <p:nvPr/>
        </p:nvSpPr>
        <p:spPr>
          <a:xfrm>
            <a:off x="4827933" y="1630017"/>
            <a:ext cx="7072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La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27D845E-04CC-0072-7E21-D514B72FCA4D}"/>
              </a:ext>
            </a:extLst>
          </p:cNvPr>
          <p:cNvSpPr txBox="1"/>
          <p:nvPr/>
        </p:nvSpPr>
        <p:spPr>
          <a:xfrm>
            <a:off x="4167808" y="2714573"/>
            <a:ext cx="6003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</a:t>
            </a:r>
            <a:r>
              <a:rPr lang="fr-FR" sz="2800" b="1" dirty="0" err="1">
                <a:solidFill>
                  <a:srgbClr val="FFFF00"/>
                </a:solidFill>
              </a:rPr>
              <a:t>Son</a:t>
            </a:r>
            <a:r>
              <a:rPr lang="fr-FR" sz="2800" b="1" dirty="0">
                <a:solidFill>
                  <a:srgbClr val="FFFF00"/>
                </a:solidFill>
              </a:rPr>
              <a:t> Du Net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C1E9D8A-E99D-0DFF-FD64-CBB0F202D851}"/>
              </a:ext>
            </a:extLst>
          </p:cNvPr>
          <p:cNvSpPr txBox="1"/>
          <p:nvPr/>
        </p:nvSpPr>
        <p:spPr>
          <a:xfrm>
            <a:off x="6096000" y="6115553"/>
            <a:ext cx="3737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7E537C9-FB0F-26B4-B566-BC84AD59D9AF}"/>
              </a:ext>
            </a:extLst>
          </p:cNvPr>
          <p:cNvSpPr/>
          <p:nvPr/>
        </p:nvSpPr>
        <p:spPr>
          <a:xfrm>
            <a:off x="433181" y="4958473"/>
            <a:ext cx="2959376" cy="1157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Image 13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2EB9ADF4-8BAD-2740-B7FA-474803AC23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8931" y="5191125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869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erris dir="l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107</Words>
  <Application>Microsoft Office PowerPoint</Application>
  <PresentationFormat>Grand écran</PresentationFormat>
  <Paragraphs>8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13</cp:revision>
  <dcterms:created xsi:type="dcterms:W3CDTF">2025-10-19T02:10:19Z</dcterms:created>
  <dcterms:modified xsi:type="dcterms:W3CDTF">2025-10-29T05:54:03Z</dcterms:modified>
</cp:coreProperties>
</file>