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wGQ+Um4myhJt/tjAyX7LEA==" hashData="Z546XTClmefca8QSpb1wi6RwAJ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117" d="100"/>
          <a:sy n="117" d="100"/>
        </p:scale>
        <p:origin x="-72" y="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0724F0-48F0-4273-B18B-7B4A9B73D6E8}" type="datetimeFigureOut">
              <a:rPr lang="fr-FR"/>
              <a:pPr>
                <a:defRPr/>
              </a:pPr>
              <a:t>10/12/2015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DC232C-BCE5-4D82-BFC0-86A4133EBB4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358E6D-EB01-40D5-80B0-1DFCB5B632ED}" type="datetimeFigureOut">
              <a:rPr lang="fr-FR"/>
              <a:pPr>
                <a:defRPr/>
              </a:pPr>
              <a:t>10/12/2015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F53245-56AE-469B-A702-DE078186A8C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F83B8-677F-429A-8A9A-C28BE39917CA}" type="datetimeFigureOut">
              <a:rPr lang="fr-FR"/>
              <a:pPr>
                <a:defRPr/>
              </a:pPr>
              <a:t>10/12/2015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B87779-C38E-43D5-9E02-F63B20EA5AB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5E837-EC26-4183-B3D6-D09B7EAE5F5A}" type="datetimeFigureOut">
              <a:rPr lang="fr-FR"/>
              <a:pPr>
                <a:defRPr/>
              </a:pPr>
              <a:t>10/12/2015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4651C-7B5F-4FE9-AD24-D67FA558196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C01C69-D273-40AF-9AE8-B144C4E6BB48}" type="datetimeFigureOut">
              <a:rPr lang="fr-FR"/>
              <a:pPr>
                <a:defRPr/>
              </a:pPr>
              <a:t>10/12/2015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6E6987-660A-4EFE-B683-34C912B0BDC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497110-5909-458A-BF78-B88F84525427}" type="datetimeFigureOut">
              <a:rPr lang="fr-FR"/>
              <a:pPr>
                <a:defRPr/>
              </a:pPr>
              <a:t>10/12/2015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A3FCAB-7266-448D-A156-0CEE7ACBC9C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6FA41-F3DA-4F9B-8F05-45AAF76A405F}" type="datetimeFigureOut">
              <a:rPr lang="fr-FR"/>
              <a:pPr>
                <a:defRPr/>
              </a:pPr>
              <a:t>10/12/2015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A41CFF-5D20-4FE3-B641-4025F9A6E53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BCB31-81D7-485C-A6A7-25D71609B6C0}" type="datetimeFigureOut">
              <a:rPr lang="fr-FR"/>
              <a:pPr>
                <a:defRPr/>
              </a:pPr>
              <a:t>10/12/2015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D72439-06DA-4173-A163-947164EA27E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0A394E-ACA6-42C5-A706-086C0659359C}" type="datetimeFigureOut">
              <a:rPr lang="fr-FR"/>
              <a:pPr>
                <a:defRPr/>
              </a:pPr>
              <a:t>10/12/2015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AA265-A1F6-4051-8878-3BD9E802BC9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953003-C5D2-4D98-A080-7D2D4B2B6806}" type="datetimeFigureOut">
              <a:rPr lang="fr-FR"/>
              <a:pPr>
                <a:defRPr/>
              </a:pPr>
              <a:t>10/12/2015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89839F-4168-4288-BAF7-C05D529454D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B3F118-0160-44E3-B7F5-D62AFA3F99D7}" type="datetimeFigureOut">
              <a:rPr lang="fr-FR"/>
              <a:pPr>
                <a:defRPr/>
              </a:pPr>
              <a:t>10/12/2015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D5556-1AA1-454D-B94C-43AD8D5B76E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09B15E7-7545-48D4-B144-884BACB312F2}" type="datetimeFigureOut">
              <a:rPr lang="fr-FR"/>
              <a:pPr>
                <a:defRPr/>
              </a:pPr>
              <a:t>10/12/2015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AF12A8B-4351-4504-B219-0F166D75557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13" Type="http://schemas.openxmlformats.org/officeDocument/2006/relationships/image" Target="../media/image6.jpeg"/><Relationship Id="rId3" Type="http://schemas.openxmlformats.org/officeDocument/2006/relationships/audio" Target="../media/audio1.wav"/><Relationship Id="rId7" Type="http://schemas.openxmlformats.org/officeDocument/2006/relationships/audio" Target="../media/audio3.wav"/><Relationship Id="rId12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11" Type="http://schemas.openxmlformats.org/officeDocument/2006/relationships/audio" Target="../media/audio6.wav"/><Relationship Id="rId5" Type="http://schemas.openxmlformats.org/officeDocument/2006/relationships/audio" Target="../media/audio2.wav"/><Relationship Id="rId10" Type="http://schemas.openxmlformats.org/officeDocument/2006/relationships/audio" Target="../media/audio5.wav"/><Relationship Id="rId4" Type="http://schemas.openxmlformats.org/officeDocument/2006/relationships/image" Target="../media/image2.jpeg"/><Relationship Id="rId9" Type="http://schemas.openxmlformats.org/officeDocument/2006/relationships/audio" Target="../media/audio4.wav"/><Relationship Id="rId14" Type="http://schemas.openxmlformats.org/officeDocument/2006/relationships/image" Target="../media/image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Image 1" descr="000 noir 1500x930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11" descr="C:\Users\laventura\Pictures\000000000000 Les Ch'tis\thCAXKALBV.jpg">
            <a:hlinkClick r:id="" action="ppaction://noaction" highlightClick="1">
              <a:snd r:embed="rId3" name="04 Piste 4.wav"/>
            </a:hlinkClick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981075"/>
            <a:ext cx="944562" cy="92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4" descr="C:\Users\laventura\Pictures\000000000000 Les Ch'tis\Bienvenue_chez_les_ch_tis_dvd_bonus_custom_christ.jpg">
            <a:hlinkClick r:id="" action="ppaction://noaction" highlightClick="1">
              <a:snd r:embed="rId5" name="05 Piste 5.wav"/>
            </a:hlinkClick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9388" y="2708275"/>
            <a:ext cx="893762" cy="89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10" descr="C:\Users\laventura\Pictures\000000000000 Les Ch'tis\thCABZY52N.jpg">
            <a:hlinkClick r:id="" action="ppaction://noaction" highlightClick="1">
              <a:snd r:embed="rId7" name="08 Piste 8.wav"/>
            </a:hlinkClick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79388" y="4076700"/>
            <a:ext cx="942975" cy="95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3" name="Rectangle 10"/>
          <p:cNvSpPr>
            <a:spLocks noChangeArrowheads="1"/>
          </p:cNvSpPr>
          <p:nvPr/>
        </p:nvSpPr>
        <p:spPr bwMode="auto">
          <a:xfrm>
            <a:off x="1258888" y="1125538"/>
            <a:ext cx="115252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i="1">
                <a:solidFill>
                  <a:srgbClr val="FFFF00"/>
                </a:solidFill>
                <a:latin typeface="AnticFont"/>
              </a:rPr>
              <a:t>Louis par chi Louis par là</a:t>
            </a:r>
            <a:endParaRPr lang="fr-FR">
              <a:latin typeface="Calibri" pitchFamily="34" charset="0"/>
            </a:endParaRPr>
          </a:p>
        </p:txBody>
      </p:sp>
      <p:sp>
        <p:nvSpPr>
          <p:cNvPr id="13324" name="Rectangle 11"/>
          <p:cNvSpPr>
            <a:spLocks noChangeArrowheads="1"/>
          </p:cNvSpPr>
          <p:nvPr/>
        </p:nvSpPr>
        <p:spPr bwMode="auto">
          <a:xfrm>
            <a:off x="1116013" y="2924175"/>
            <a:ext cx="22844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i="1">
                <a:solidFill>
                  <a:srgbClr val="FFFF00"/>
                </a:solidFill>
                <a:latin typeface="AnticFont"/>
              </a:rPr>
              <a:t>Eun’goutt’ed’jus</a:t>
            </a:r>
            <a:endParaRPr lang="fr-FR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13325" name="Rectangle 12"/>
          <p:cNvSpPr>
            <a:spLocks noChangeArrowheads="1"/>
          </p:cNvSpPr>
          <p:nvPr/>
        </p:nvSpPr>
        <p:spPr bwMode="auto">
          <a:xfrm>
            <a:off x="1258888" y="4149725"/>
            <a:ext cx="17287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i="1">
                <a:solidFill>
                  <a:srgbClr val="FFFF00"/>
                </a:solidFill>
                <a:latin typeface="AnticFont"/>
              </a:rPr>
              <a:t>Entre ton nord et mon midi</a:t>
            </a:r>
            <a:endParaRPr lang="fr-FR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13329" name="Picture 4" descr="C:\Users\laventura\Pictures\000000000000 Les Ch'tis\Bienvenue_chez_les_ch_tis_dvd_bonus_custom_christ.jpg">
            <a:hlinkClick r:id="" action="ppaction://noaction" highlightClick="1">
              <a:snd r:embed="rId9" name="15 Piste 15.wav"/>
            </a:hlinkClick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027988" y="908050"/>
            <a:ext cx="893762" cy="89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0" name="Picture 11" descr="C:\Users\laventura\Pictures\000000000000 Les Ch'tis\thCAXKALBV.jpg">
            <a:hlinkClick r:id="" action="ppaction://noaction" highlightClick="1">
              <a:snd r:embed="rId10" name="16 Piste 16.wav"/>
            </a:hlinkClick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27988" y="2636838"/>
            <a:ext cx="944562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1" name="Picture 10" descr="C:\Users\laventura\Pictures\000000000000 Les Ch'tis\thCABZY52N.jpg">
            <a:hlinkClick r:id="" action="ppaction://noaction" highlightClick="1">
              <a:snd r:embed="rId11" name="17 Piste 17.wav"/>
            </a:hlinkClick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101013" y="4221163"/>
            <a:ext cx="944562" cy="95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35" name="Rectangle 20"/>
          <p:cNvSpPr>
            <a:spLocks noChangeArrowheads="1"/>
          </p:cNvSpPr>
          <p:nvPr/>
        </p:nvSpPr>
        <p:spPr bwMode="auto">
          <a:xfrm>
            <a:off x="5867400" y="1268413"/>
            <a:ext cx="20177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fr-FR" i="1">
                <a:solidFill>
                  <a:srgbClr val="FFFF00"/>
                </a:solidFill>
                <a:latin typeface="AnticFont"/>
              </a:rPr>
              <a:t>Le p’tit quinquin</a:t>
            </a:r>
            <a:endParaRPr lang="fr-FR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13336" name="Rectangle 21"/>
          <p:cNvSpPr>
            <a:spLocks noChangeArrowheads="1"/>
          </p:cNvSpPr>
          <p:nvPr/>
        </p:nvSpPr>
        <p:spPr bwMode="auto">
          <a:xfrm>
            <a:off x="5292725" y="2924175"/>
            <a:ext cx="2663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fr-FR" i="1">
                <a:solidFill>
                  <a:srgbClr val="FFFF00"/>
                </a:solidFill>
                <a:latin typeface="AnticFont"/>
              </a:rPr>
              <a:t>L’planque à pain</a:t>
            </a:r>
            <a:endParaRPr lang="fr-FR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13337" name="Rectangle 22"/>
          <p:cNvSpPr>
            <a:spLocks noChangeArrowheads="1"/>
          </p:cNvSpPr>
          <p:nvPr/>
        </p:nvSpPr>
        <p:spPr bwMode="auto">
          <a:xfrm>
            <a:off x="6011863" y="4437063"/>
            <a:ext cx="20970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fr-FR" i="1">
                <a:solidFill>
                  <a:srgbClr val="FFFF00"/>
                </a:solidFill>
                <a:latin typeface="AnticFont"/>
              </a:rPr>
              <a:t>Ch’est un p’tit arrosoir</a:t>
            </a:r>
            <a:endParaRPr lang="fr-FR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84631" y="2981622"/>
            <a:ext cx="3546164" cy="258532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BIENVENUE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CHEZ LES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CH’TIS</a:t>
            </a:r>
            <a:endParaRPr lang="fr-FR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13339" name="Image 8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771775" y="692150"/>
            <a:ext cx="3116263" cy="232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40" name="Image 15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23850" y="5619750"/>
            <a:ext cx="1152525" cy="65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41" name="Image 16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7524750" y="5805488"/>
            <a:ext cx="9525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23</Words>
  <Application>Microsoft Office PowerPoint</Application>
  <PresentationFormat>Affichage à l'écran (4:3)</PresentationFormat>
  <Paragraphs>6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Calibri</vt:lpstr>
      <vt:lpstr>Arial</vt:lpstr>
      <vt:lpstr>AnticFont</vt:lpstr>
      <vt:lpstr>Thème Office</vt:lpstr>
      <vt:lpstr>Diapositive 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11</cp:revision>
  <dcterms:created xsi:type="dcterms:W3CDTF">2013-07-13T14:31:20Z</dcterms:created>
  <dcterms:modified xsi:type="dcterms:W3CDTF">2015-12-10T21:11:25Z</dcterms:modified>
</cp:coreProperties>
</file>