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sldIdLst>
    <p:sldId id="257" r:id="rId2"/>
    <p:sldId id="286" r:id="rId3"/>
    <p:sldId id="287" r:id="rId4"/>
    <p:sldId id="256" r:id="rId5"/>
    <p:sldId id="258" r:id="rId6"/>
    <p:sldId id="262" r:id="rId7"/>
    <p:sldId id="259" r:id="rId8"/>
    <p:sldId id="288" r:id="rId9"/>
    <p:sldId id="270" r:id="rId10"/>
    <p:sldId id="260" r:id="rId11"/>
    <p:sldId id="261" r:id="rId12"/>
    <p:sldId id="263" r:id="rId13"/>
    <p:sldId id="264" r:id="rId14"/>
    <p:sldId id="265" r:id="rId15"/>
    <p:sldId id="267" r:id="rId16"/>
    <p:sldId id="268" r:id="rId17"/>
    <p:sldId id="269" r:id="rId18"/>
    <p:sldId id="272" r:id="rId19"/>
    <p:sldId id="274" r:id="rId20"/>
    <p:sldId id="275" r:id="rId21"/>
    <p:sldId id="276" r:id="rId22"/>
    <p:sldId id="277" r:id="rId23"/>
    <p:sldId id="279" r:id="rId24"/>
    <p:sldId id="278" r:id="rId25"/>
    <p:sldId id="280" r:id="rId26"/>
    <p:sldId id="281" r:id="rId27"/>
    <p:sldId id="282" r:id="rId28"/>
    <p:sldId id="283" r:id="rId29"/>
    <p:sldId id="284" r:id="rId30"/>
    <p:sldId id="285" r:id="rId31"/>
  </p:sldIdLst>
  <p:sldSz cx="12192000" cy="6858000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x+1bxLBqbYKq4yVxp9DpAQ==" hashData="Glqq39p15qaqwJ3kLLOGY7Lr85Y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57" d="100"/>
          <a:sy n="57" d="100"/>
        </p:scale>
        <p:origin x="696" y="53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2A3FD5-246B-41DF-A957-BAFD855F0A4B}" type="datetimeFigureOut">
              <a:rPr lang="fr-FR"/>
              <a:pPr>
                <a:defRPr/>
              </a:pPr>
              <a:t>31/10/2025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C7EBFF-F472-4897-BD69-7AF8B6DD7EA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5C7541-AA8B-45DB-9A71-F20D525684EC}" type="datetimeFigureOut">
              <a:rPr lang="fr-FR"/>
              <a:pPr>
                <a:defRPr/>
              </a:pPr>
              <a:t>31/10/2025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59FD49-6838-408B-904D-477431956C3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D515D9-0F0D-42D2-BB79-90AA5B285070}" type="datetimeFigureOut">
              <a:rPr lang="fr-FR"/>
              <a:pPr>
                <a:defRPr/>
              </a:pPr>
              <a:t>31/10/2025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0795C5-9A41-4EC2-A432-B96136CFC34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07A7A9-5C78-4483-BA28-971C3BECC3A8}" type="datetimeFigureOut">
              <a:rPr lang="fr-FR"/>
              <a:pPr>
                <a:defRPr/>
              </a:pPr>
              <a:t>31/10/2025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715A9A-45CF-47AD-AC4F-2AC10759AEF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766766-344A-4978-9D79-D9B197837832}" type="datetimeFigureOut">
              <a:rPr lang="fr-FR"/>
              <a:pPr>
                <a:defRPr/>
              </a:pPr>
              <a:t>31/10/2025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FA5E17-DB6A-412B-9E01-192C1647D3C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3D1B4E-261E-4132-8C2B-364F96272283}" type="datetimeFigureOut">
              <a:rPr lang="fr-FR"/>
              <a:pPr>
                <a:defRPr/>
              </a:pPr>
              <a:t>31/10/2025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8655F6-C072-49FD-9968-EE35456AAB3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C97194-3368-4238-B06E-6374FC0DE598}" type="datetimeFigureOut">
              <a:rPr lang="fr-FR"/>
              <a:pPr>
                <a:defRPr/>
              </a:pPr>
              <a:t>31/10/2025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0B6D15-1BEC-4217-837D-4D80B76AE34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EA656D-A0B5-45C2-BAE9-E6B23575F095}" type="datetimeFigureOut">
              <a:rPr lang="fr-FR"/>
              <a:pPr>
                <a:defRPr/>
              </a:pPr>
              <a:t>31/10/2025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EDECCF-85C1-49E4-8EBF-AB2DBFE36F1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F40928-D0A8-4E73-BE0C-DDD63543CE71}" type="datetimeFigureOut">
              <a:rPr lang="fr-FR"/>
              <a:pPr>
                <a:defRPr/>
              </a:pPr>
              <a:t>31/10/2025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226EF9-583D-4DF8-8097-EE6CC6009B0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BF5C22-B98A-4F17-9AF3-330D885C7D06}" type="datetimeFigureOut">
              <a:rPr lang="fr-FR"/>
              <a:pPr>
                <a:defRPr/>
              </a:pPr>
              <a:t>31/10/2025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EDAFE0-C5F3-47E9-8FF3-B476623F7FD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576CCB-B192-42FF-99E7-2E7ABA531B7A}" type="datetimeFigureOut">
              <a:rPr lang="fr-FR"/>
              <a:pPr>
                <a:defRPr/>
              </a:pPr>
              <a:t>31/10/2025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B16529-A1A7-4536-9DFE-856994DB5A3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Modifiez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62174CF-38D4-43B1-ADDC-8B8D296FFF27}" type="datetimeFigureOut">
              <a:rPr lang="fr-FR"/>
              <a:pPr>
                <a:defRPr/>
              </a:pPr>
              <a:t>31/10/2025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7F60883-F566-4B57-A1F1-3628314A357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5000">
    <p:random/>
  </p:transition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.em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031240" y="2059622"/>
            <a:ext cx="5029200" cy="3876675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extLst/>
          </a:blip>
          <a:stretch>
            <a:fillRect/>
          </a:stretch>
        </p:blipFill>
        <p:spPr>
          <a:xfrm>
            <a:off x="6246442" y="2165096"/>
            <a:ext cx="4849866" cy="2026601"/>
          </a:xfrm>
          <a:prstGeom prst="rect">
            <a:avLst/>
          </a:prstGeom>
        </p:spPr>
      </p:pic>
      <p:sp>
        <p:nvSpPr>
          <p:cNvPr id="13315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sz="3600" smtClean="0">
                <a:solidFill>
                  <a:schemeClr val="bg1"/>
                </a:solidFill>
                <a:latin typeface="Yorkshire"/>
              </a:rPr>
              <a:t>Escapade par Arles</a:t>
            </a:r>
          </a:p>
        </p:txBody>
      </p:sp>
      <p:pic>
        <p:nvPicPr>
          <p:cNvPr id="13318" name="Picture 6" descr="Automatique 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276350" y="6154738"/>
            <a:ext cx="3489325" cy="46196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  <p:sndAc>
      <p:stSnd loop="1">
        <p:snd r:embed="rId2" name="Pasodoble espaÃ±ol - Nerva.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331720" y="1153096"/>
            <a:ext cx="7620000" cy="4295775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Imag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93925" y="1546225"/>
            <a:ext cx="7620000" cy="429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558800" y="1742544"/>
            <a:ext cx="10820400" cy="3466944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/>
          </a:blip>
          <a:stretch>
            <a:fillRect/>
          </a:stretch>
        </p:blipFill>
        <p:spPr>
          <a:xfrm>
            <a:off x="2011680" y="560054"/>
            <a:ext cx="8204797" cy="5434346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/>
          </a:blip>
          <a:stretch>
            <a:fillRect/>
          </a:stretch>
        </p:blipFill>
        <p:spPr>
          <a:xfrm>
            <a:off x="2885440" y="1178364"/>
            <a:ext cx="7749209" cy="5130995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5313" y="1300163"/>
            <a:ext cx="6227762" cy="467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8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sz="3600" smtClean="0">
                <a:solidFill>
                  <a:schemeClr val="bg1"/>
                </a:solidFill>
                <a:latin typeface="Yorkshire"/>
              </a:rPr>
              <a:t>Arene</a:t>
            </a:r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119438" y="640080"/>
            <a:ext cx="9737538" cy="5197411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/>
          </a:blip>
          <a:stretch>
            <a:fillRect/>
          </a:stretch>
        </p:blipFill>
        <p:spPr>
          <a:xfrm>
            <a:off x="1998752" y="1081914"/>
            <a:ext cx="8865056" cy="4877051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/>
          </a:blip>
          <a:stretch>
            <a:fillRect/>
          </a:stretch>
        </p:blipFill>
        <p:spPr>
          <a:xfrm>
            <a:off x="3281681" y="1690688"/>
            <a:ext cx="6187439" cy="474042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3554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sz="3600" smtClean="0">
                <a:solidFill>
                  <a:schemeClr val="bg1"/>
                </a:solidFill>
                <a:latin typeface="Yorkshire"/>
              </a:rPr>
              <a:t>Une des tours de l’arene</a:t>
            </a:r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/>
          </a:blip>
          <a:stretch>
            <a:fillRect/>
          </a:stretch>
        </p:blipFill>
        <p:spPr>
          <a:xfrm>
            <a:off x="2733039" y="1147036"/>
            <a:ext cx="7656405" cy="5070883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17763" y="839788"/>
            <a:ext cx="8429625" cy="558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12963" y="661988"/>
            <a:ext cx="8328025" cy="551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/>
          </a:blip>
          <a:stretch>
            <a:fillRect/>
          </a:stretch>
        </p:blipFill>
        <p:spPr>
          <a:xfrm>
            <a:off x="2940812" y="1428496"/>
            <a:ext cx="6940296" cy="512064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7650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sz="3600" smtClean="0">
                <a:solidFill>
                  <a:schemeClr val="bg1"/>
                </a:solidFill>
                <a:latin typeface="Yorkshire"/>
              </a:rPr>
              <a:t>Hotel de Ville</a:t>
            </a:r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/>
          </a:blip>
          <a:stretch>
            <a:fillRect/>
          </a:stretch>
        </p:blipFill>
        <p:spPr>
          <a:xfrm>
            <a:off x="2285999" y="693142"/>
            <a:ext cx="7921875" cy="5245378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/>
          </a:blip>
          <a:stretch>
            <a:fillRect/>
          </a:stretch>
        </p:blipFill>
        <p:spPr>
          <a:xfrm>
            <a:off x="2580640" y="1008380"/>
            <a:ext cx="7406640" cy="5554980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00450" y="2125663"/>
            <a:ext cx="5305425" cy="353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2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sz="3600" smtClean="0">
                <a:solidFill>
                  <a:schemeClr val="bg1"/>
                </a:solidFill>
                <a:latin typeface="Yorkshire"/>
              </a:rPr>
              <a:t>Reines d’Arles</a:t>
            </a:r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/>
          </a:blip>
          <a:stretch>
            <a:fillRect/>
          </a:stretch>
        </p:blipFill>
        <p:spPr>
          <a:xfrm>
            <a:off x="2560321" y="1529079"/>
            <a:ext cx="3159760" cy="420869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/>
          </a:blip>
          <a:stretch>
            <a:fillRect/>
          </a:stretch>
        </p:blipFill>
        <p:spPr>
          <a:xfrm>
            <a:off x="6729984" y="1453895"/>
            <a:ext cx="3258820" cy="4125845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/>
          </a:blip>
          <a:stretch>
            <a:fillRect/>
          </a:stretch>
        </p:blipFill>
        <p:spPr>
          <a:xfrm>
            <a:off x="3139440" y="1233721"/>
            <a:ext cx="5699760" cy="4875487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/>
          </a:blip>
          <a:stretch>
            <a:fillRect/>
          </a:stretch>
        </p:blipFill>
        <p:spPr>
          <a:xfrm>
            <a:off x="2997200" y="929640"/>
            <a:ext cx="6847840" cy="5135880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/>
          </a:blip>
          <a:stretch>
            <a:fillRect/>
          </a:stretch>
        </p:blipFill>
        <p:spPr>
          <a:xfrm>
            <a:off x="3423920" y="899626"/>
            <a:ext cx="6140122" cy="5013494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/>
          </a:blip>
          <a:stretch>
            <a:fillRect/>
          </a:stretch>
        </p:blipFill>
        <p:spPr>
          <a:xfrm>
            <a:off x="3287934" y="1690688"/>
            <a:ext cx="5616131" cy="353212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5842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sz="3600" smtClean="0">
                <a:solidFill>
                  <a:schemeClr val="bg1"/>
                </a:solidFill>
                <a:latin typeface="Yorkshire"/>
              </a:rPr>
              <a:t>Marais du Vigueirat</a:t>
            </a:r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946400" y="1262256"/>
            <a:ext cx="6826885" cy="4868352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/>
          </a:blip>
          <a:stretch>
            <a:fillRect/>
          </a:stretch>
        </p:blipFill>
        <p:spPr>
          <a:xfrm>
            <a:off x="7108190" y="733675"/>
            <a:ext cx="3947159" cy="526287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290319" y="800639"/>
            <a:ext cx="4876165" cy="5195914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778760" y="1346200"/>
            <a:ext cx="6858000" cy="4572000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Imag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25750" y="1455738"/>
            <a:ext cx="7385050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38" name="Titr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z="3600" smtClean="0">
                <a:solidFill>
                  <a:schemeClr val="bg1"/>
                </a:solidFill>
                <a:latin typeface="Yorkshire"/>
              </a:rPr>
              <a:t>Sarcophage de Phedre et Hippolyte (milieu du </a:t>
            </a:r>
            <a:r>
              <a:rPr lang="fr-FR" sz="3600" b="1" i="1" smtClean="0">
                <a:solidFill>
                  <a:schemeClr val="bg1"/>
                </a:solidFill>
                <a:latin typeface="Script-S850"/>
              </a:rPr>
              <a:t>/// </a:t>
            </a:r>
            <a:r>
              <a:rPr lang="fr-FR" sz="3600" b="1" i="1" smtClean="0">
                <a:solidFill>
                  <a:schemeClr val="bg1"/>
                </a:solidFill>
                <a:latin typeface="Yorkshire"/>
              </a:rPr>
              <a:t>e siècle)</a:t>
            </a:r>
            <a:endParaRPr lang="fr-FR" sz="3600" smtClean="0">
              <a:solidFill>
                <a:schemeClr val="bg1"/>
              </a:solidFill>
              <a:latin typeface="Yorkshire"/>
            </a:endParaRPr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Imag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68750" y="430213"/>
            <a:ext cx="5386388" cy="5951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310897" y="2880360"/>
            <a:ext cx="3493008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dirty="0">
                <a:ln w="0"/>
                <a:solidFill>
                  <a:schemeClr val="bg1"/>
                </a:solidFill>
                <a:effectLst>
                  <a:reflection blurRad="6350" stA="53000" endA="300" endPos="35500" dir="5400000" sy="-90000" algn="bl" rotWithShape="0"/>
                </a:effectLst>
                <a:latin typeface="Yorkshire" panose="00000400000000000000" pitchFamily="2" charset="0"/>
                <a:cs typeface="+mn-cs"/>
              </a:rPr>
              <a:t>Buste d’Aphrodite </a:t>
            </a:r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18640" y="711875"/>
            <a:ext cx="9445307" cy="5568909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Imag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09725" y="404813"/>
            <a:ext cx="9223375" cy="6078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7732256" y="3950208"/>
            <a:ext cx="2047505" cy="153365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  <a:softEdge rad="127000"/>
          </a:effectLst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6" name="Picture 4" descr="Perroquet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8475" y="5692775"/>
            <a:ext cx="1358900" cy="769938"/>
          </a:xfrm>
          <a:prstGeom prst="rect">
            <a:avLst/>
          </a:prstGeom>
          <a:noFill/>
        </p:spPr>
      </p:pic>
      <p:pic>
        <p:nvPicPr>
          <p:cNvPr id="44037" name="Picture 5" descr="Bonne journée Anneau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9938" y="3725863"/>
            <a:ext cx="1992312" cy="199231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31</Words>
  <Application>Microsoft Office PowerPoint</Application>
  <PresentationFormat>Grand écran</PresentationFormat>
  <Paragraphs>8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6" baseType="lpstr">
      <vt:lpstr>Arial</vt:lpstr>
      <vt:lpstr>Calibri</vt:lpstr>
      <vt:lpstr>Calibri Light</vt:lpstr>
      <vt:lpstr>Script-S850</vt:lpstr>
      <vt:lpstr>Yorkshire</vt:lpstr>
      <vt:lpstr>Thème Office</vt:lpstr>
      <vt:lpstr>Escapade par Arles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Arene</vt:lpstr>
      <vt:lpstr>Présentation PowerPoint</vt:lpstr>
      <vt:lpstr>Présentation PowerPoint</vt:lpstr>
      <vt:lpstr>Une des tours de l’arene</vt:lpstr>
      <vt:lpstr>Présentation PowerPoint</vt:lpstr>
      <vt:lpstr>Présentation PowerPoint</vt:lpstr>
      <vt:lpstr>Présentation PowerPoint</vt:lpstr>
      <vt:lpstr>Hotel de Ville</vt:lpstr>
      <vt:lpstr>Présentation PowerPoint</vt:lpstr>
      <vt:lpstr>Présentation PowerPoint</vt:lpstr>
      <vt:lpstr>Reines d’Arles</vt:lpstr>
      <vt:lpstr>Présentation PowerPoint</vt:lpstr>
      <vt:lpstr>Présentation PowerPoint</vt:lpstr>
      <vt:lpstr>Présentation PowerPoint</vt:lpstr>
      <vt:lpstr>Présentation PowerPoint</vt:lpstr>
      <vt:lpstr>Marais du Vigueirat</vt:lpstr>
      <vt:lpstr>Présentation PowerPoint</vt:lpstr>
      <vt:lpstr>Présentation PowerPoint</vt:lpstr>
      <vt:lpstr>Présentation PowerPoint</vt:lpstr>
      <vt:lpstr>Sarcophage de Phedre et Hippolyte (milieu du /// e siècle)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Arles (Bouches du Rhône)</dc:title>
  <dc:creator/>
  <cp:lastModifiedBy/>
  <cp:revision>22</cp:revision>
  <dcterms:created xsi:type="dcterms:W3CDTF">2015-10-05T12:15:30Z</dcterms:created>
  <dcterms:modified xsi:type="dcterms:W3CDTF">2025-10-31T19:48:42Z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