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63"/>
  </p:notesMasterIdLst>
  <p:sldIdLst>
    <p:sldId id="257" r:id="rId2"/>
    <p:sldId id="263" r:id="rId3"/>
    <p:sldId id="262" r:id="rId4"/>
    <p:sldId id="261" r:id="rId5"/>
    <p:sldId id="260" r:id="rId6"/>
    <p:sldId id="259" r:id="rId7"/>
    <p:sldId id="258" r:id="rId8"/>
    <p:sldId id="268" r:id="rId9"/>
    <p:sldId id="267" r:id="rId10"/>
    <p:sldId id="271" r:id="rId11"/>
    <p:sldId id="298" r:id="rId12"/>
    <p:sldId id="297" r:id="rId13"/>
    <p:sldId id="296" r:id="rId14"/>
    <p:sldId id="294" r:id="rId15"/>
    <p:sldId id="293" r:id="rId16"/>
    <p:sldId id="300" r:id="rId17"/>
    <p:sldId id="299" r:id="rId18"/>
    <p:sldId id="292" r:id="rId19"/>
    <p:sldId id="290" r:id="rId20"/>
    <p:sldId id="289" r:id="rId21"/>
    <p:sldId id="288" r:id="rId22"/>
    <p:sldId id="287" r:id="rId23"/>
    <p:sldId id="286" r:id="rId24"/>
    <p:sldId id="285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5" r:id="rId33"/>
    <p:sldId id="274" r:id="rId34"/>
    <p:sldId id="273" r:id="rId35"/>
    <p:sldId id="272" r:id="rId36"/>
    <p:sldId id="264" r:id="rId37"/>
    <p:sldId id="270" r:id="rId38"/>
    <p:sldId id="327" r:id="rId39"/>
    <p:sldId id="326" r:id="rId40"/>
    <p:sldId id="325" r:id="rId41"/>
    <p:sldId id="324" r:id="rId42"/>
    <p:sldId id="323" r:id="rId43"/>
    <p:sldId id="321" r:id="rId44"/>
    <p:sldId id="320" r:id="rId45"/>
    <p:sldId id="319" r:id="rId46"/>
    <p:sldId id="318" r:id="rId47"/>
    <p:sldId id="317" r:id="rId48"/>
    <p:sldId id="316" r:id="rId49"/>
    <p:sldId id="314" r:id="rId50"/>
    <p:sldId id="313" r:id="rId51"/>
    <p:sldId id="312" r:id="rId52"/>
    <p:sldId id="311" r:id="rId53"/>
    <p:sldId id="310" r:id="rId54"/>
    <p:sldId id="309" r:id="rId55"/>
    <p:sldId id="307" r:id="rId56"/>
    <p:sldId id="306" r:id="rId57"/>
    <p:sldId id="305" r:id="rId58"/>
    <p:sldId id="304" r:id="rId59"/>
    <p:sldId id="328" r:id="rId60"/>
    <p:sldId id="335" r:id="rId61"/>
    <p:sldId id="303" r:id="rId6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eB04NtZRD0LgsYN2HuuIg==" hashData="PrdIVrTZZr7rI2knog5eoRfrp7KLROpfq/Mg55U4G8zkTSvylj/YXFVC3xDdHLOkPgqC5RByKAIqKC+IoEyqR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52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40" autoAdjust="0"/>
    <p:restoredTop sz="94660"/>
  </p:normalViewPr>
  <p:slideViewPr>
    <p:cSldViewPr>
      <p:cViewPr varScale="1">
        <p:scale>
          <a:sx n="83" d="100"/>
          <a:sy n="83" d="100"/>
        </p:scale>
        <p:origin x="1589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fr-FR" smtClean="0"/>
              <a:t>Textmasterformate durch Klicken bearbeiten</a:t>
            </a:r>
          </a:p>
          <a:p>
            <a:pPr lvl="1"/>
            <a:r>
              <a:rPr lang="de-DE" altLang="fr-FR" smtClean="0"/>
              <a:t>Zweite Ebene</a:t>
            </a:r>
          </a:p>
          <a:p>
            <a:pPr lvl="2"/>
            <a:r>
              <a:rPr lang="de-DE" altLang="fr-FR" smtClean="0"/>
              <a:t>Dritte Ebene</a:t>
            </a:r>
          </a:p>
          <a:p>
            <a:pPr lvl="3"/>
            <a:r>
              <a:rPr lang="de-DE" altLang="fr-FR" smtClean="0"/>
              <a:t>Vierte Ebene</a:t>
            </a:r>
          </a:p>
          <a:p>
            <a:pPr lvl="4"/>
            <a:r>
              <a:rPr lang="de-DE" altLang="fr-FR" smtClean="0"/>
              <a:t>Fünfte Ebene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3388B75-2FCD-49BC-A5F8-5296E759C340}" type="slidenum">
              <a:rPr lang="de-DE" altLang="fr-FR"/>
              <a:pPr/>
              <a:t>‹N°›</a:t>
            </a:fld>
            <a:endParaRPr lang="de-DE" altLang="fr-FR"/>
          </a:p>
        </p:txBody>
      </p:sp>
    </p:spTree>
    <p:extLst>
      <p:ext uri="{BB962C8B-B14F-4D97-AF65-F5344CB8AC3E}">
        <p14:creationId xmlns:p14="http://schemas.microsoft.com/office/powerpoint/2010/main" val="19635264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1141E82-5A22-4AD2-AB3B-FDFCB3D114A8}" type="slidenum">
              <a:rPr lang="de-DE" altLang="fr-FR"/>
              <a:pPr/>
              <a:t>1</a:t>
            </a:fld>
            <a:endParaRPr lang="de-DE" altLang="fr-FR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3126071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12CCB48-20C9-4AC4-BC6B-CF42D8239F7D}" type="slidenum">
              <a:rPr lang="de-DE" altLang="fr-FR"/>
              <a:pPr/>
              <a:t>7</a:t>
            </a:fld>
            <a:endParaRPr lang="de-DE" altLang="fr-FR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1347160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986EA0-6C63-4048-B64E-9B8150A083A8}" type="slidenum">
              <a:rPr lang="de-DE" altLang="fr-FR"/>
              <a:pPr/>
              <a:t>13</a:t>
            </a:fld>
            <a:endParaRPr lang="de-DE" altLang="fr-F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3130884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4C43466-65B9-4D50-893A-8EB87B13A909}" type="slidenum">
              <a:rPr lang="de-DE" altLang="fr-FR"/>
              <a:pPr/>
              <a:t>17</a:t>
            </a:fld>
            <a:endParaRPr lang="de-DE" altLang="fr-FR"/>
          </a:p>
        </p:txBody>
      </p:sp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0CAE80EC-7D9A-41AE-A8B2-41023C3801A0}" type="slidenum">
              <a:rPr lang="hu-HU" altLang="fr-FR" sz="1200">
                <a:ea typeface="ＭＳ Ｐゴシック" panose="020B0600070205080204" pitchFamily="34" charset="-128"/>
              </a:rPr>
              <a:pPr algn="r"/>
              <a:t>17</a:t>
            </a:fld>
            <a:endParaRPr lang="hu-HU" altLang="fr-FR" sz="1200">
              <a:ea typeface="ＭＳ Ｐゴシック" panose="020B0600070205080204" pitchFamily="34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altLang="fr-FR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97539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6CFA61A-9ADD-4517-A772-42C99AAA7D9B}" type="slidenum">
              <a:rPr lang="de-DE" altLang="fr-FR"/>
              <a:pPr/>
              <a:t>19</a:t>
            </a:fld>
            <a:endParaRPr lang="de-DE" altLang="fr-FR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nl-BE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8140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8052DC8-DB62-4D37-8CC2-364E9B7E8598}" type="slidenum">
              <a:rPr lang="de-DE" altLang="fr-FR"/>
              <a:pPr/>
              <a:t>31</a:t>
            </a:fld>
            <a:endParaRPr lang="de-DE" altLang="fr-FR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1240553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6E49F20-234A-4F30-9F46-7885D902B810}" type="slidenum">
              <a:rPr lang="de-DE" altLang="fr-FR"/>
              <a:pPr/>
              <a:t>43</a:t>
            </a:fld>
            <a:endParaRPr lang="de-DE" altLang="fr-FR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1312009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436B42C-77A9-4EDF-9D12-6D396C80E1E3}" type="slidenum">
              <a:rPr lang="de-DE" altLang="fr-FR"/>
              <a:pPr/>
              <a:t>49</a:t>
            </a:fld>
            <a:endParaRPr lang="de-DE" altLang="fr-FR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BE" altLang="fr-FR" smtClean="0"/>
          </a:p>
        </p:txBody>
      </p:sp>
    </p:spTree>
    <p:extLst>
      <p:ext uri="{BB962C8B-B14F-4D97-AF65-F5344CB8AC3E}">
        <p14:creationId xmlns:p14="http://schemas.microsoft.com/office/powerpoint/2010/main" val="1264751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02940BB-ABD4-43EA-B8EE-1FF3B18F7B96}" type="slidenum">
              <a:rPr lang="de-DE" altLang="fr-FR"/>
              <a:pPr/>
              <a:t>55</a:t>
            </a:fld>
            <a:endParaRPr lang="de-DE" altLang="fr-FR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fr-FR" smtClean="0"/>
              <a:t>Paraguay</a:t>
            </a:r>
          </a:p>
        </p:txBody>
      </p:sp>
    </p:spTree>
    <p:extLst>
      <p:ext uri="{BB962C8B-B14F-4D97-AF65-F5344CB8AC3E}">
        <p14:creationId xmlns:p14="http://schemas.microsoft.com/office/powerpoint/2010/main" val="3848399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fr-FR" altLang="fr-FR" noProof="0" smtClean="0"/>
              <a:t>Cliquez pour modifier le style du titre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Cliquez pour modifier le style des sous-titres du masque</a:t>
            </a:r>
          </a:p>
        </p:txBody>
      </p:sp>
      <p:sp>
        <p:nvSpPr>
          <p:cNvPr id="90116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71BCB0-62F9-403F-8D0D-A94E14DFFDE9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90119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F3E2C7D3-C4EA-43C2-A8F5-FFF3FB987D9A}" type="datetimeFigureOut">
              <a:rPr lang="fr-FR" altLang="fr-FR"/>
              <a:pPr/>
              <a:t>30/10/2025</a:t>
            </a:fld>
            <a:endParaRPr lang="fr-FR" altLang="fr-FR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14D0B2-C772-4AE1-A01C-52B4FF5BD635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2AAFBD-82C0-47FE-B8CC-15AA16F089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1819319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8FA7F2-33BF-44BC-8C6F-521953BBEFE9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BD2D5-07C4-46B7-AA3A-BBBC0931FE9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5332481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E72A02-499E-4950-A15B-93C683B169A7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ECC042-09DD-4F2C-BD39-A36661957A4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483261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CD1DC0-FED4-496E-92F7-A3124CB44BA2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BF403-4B9F-48A2-AFBD-A76EE7C5FAC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030840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A077CE-4B2D-4B09-8C7D-C21159AF00F1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5FB8B-87C7-4C1A-8881-06A808263EA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0164749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1C32C3-3786-4551-8E41-44E30FE7FED0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FE7CF-88B4-4388-B3AF-2B4A109BD5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89867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6EEAB-F7B7-463D-A092-2836D87C23B9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3E8A5-DA84-4CF4-80A2-72F42CC2127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7997253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C8BC2B-C679-4D4C-86AA-06C0F0582FCF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2E00FD-39EB-435D-B526-19146E1D5D4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2454493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E02A65-1B71-40BC-831B-4DB35E823B40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9350B-DED7-47B2-837C-97C1BC651A2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040256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2D7FA14-9157-4C4F-90A8-647B5BDECD92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5FF98-CA6B-4126-B911-25E2CB25DA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65730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58349C18-7799-4F32-A29F-A6D5577C6CCD}" type="datetimeFigureOut">
              <a:rPr lang="fr-FR" altLang="fr-FR"/>
              <a:pPr/>
              <a:t>30/10/2025</a:t>
            </a:fld>
            <a:endParaRPr lang="fr-FR" altLang="fr-FR"/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DEFE2FDD-6D05-4C95-A497-7B60F569E61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6" descr="mapa america lati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Rectangle 7"/>
          <p:cNvSpPr>
            <a:spLocks noChangeArrowheads="1"/>
          </p:cNvSpPr>
          <p:nvPr/>
        </p:nvSpPr>
        <p:spPr bwMode="auto">
          <a:xfrm>
            <a:off x="2268538" y="3500438"/>
            <a:ext cx="25193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4400">
                <a:solidFill>
                  <a:srgbClr val="A45200"/>
                </a:solidFill>
                <a:latin typeface="Baskerville Old Face" panose="02020602080505020303" pitchFamily="18" charset="0"/>
              </a:rPr>
              <a:t>Argentine</a:t>
            </a:r>
          </a:p>
        </p:txBody>
      </p:sp>
      <p:pic>
        <p:nvPicPr>
          <p:cNvPr id="15364" name="Picture 4" descr="Automatique 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65850"/>
            <a:ext cx="254317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 rot="5400000">
            <a:off x="5589588" y="3203575"/>
            <a:ext cx="5670550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fr-FR" sz="3600" kern="10"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AMERIQUE  LATINE</a:t>
            </a:r>
          </a:p>
        </p:txBody>
      </p:sp>
    </p:spTree>
  </p:cSld>
  <p:clrMapOvr>
    <a:masterClrMapping/>
  </p:clrMapOvr>
  <p:transition spd="slow" advTm="6000">
    <p:fade/>
    <p:sndAc>
      <p:stSnd>
        <p:snd r:embed="rId3" name="Musique Q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10404475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-38100"/>
            <a:ext cx="92392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04813"/>
            <a:ext cx="4876800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Rectangle 6"/>
          <p:cNvSpPr>
            <a:spLocks noChangeArrowheads="1"/>
          </p:cNvSpPr>
          <p:nvPr/>
        </p:nvSpPr>
        <p:spPr bwMode="auto">
          <a:xfrm>
            <a:off x="2339975" y="3697288"/>
            <a:ext cx="1295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Brésil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05950" cy="712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338" y="0"/>
            <a:ext cx="10333038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6"/>
          <p:cNvSpPr>
            <a:spLocks noChangeArrowheads="1"/>
          </p:cNvSpPr>
          <p:nvPr/>
        </p:nvSpPr>
        <p:spPr bwMode="auto">
          <a:xfrm>
            <a:off x="2124075" y="3587750"/>
            <a:ext cx="1079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Chili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2313" cy="696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Rectangle 3"/>
          <p:cNvSpPr>
            <a:spLocks noChangeArrowheads="1"/>
          </p:cNvSpPr>
          <p:nvPr/>
        </p:nvSpPr>
        <p:spPr bwMode="auto">
          <a:xfrm>
            <a:off x="2051050" y="3146425"/>
            <a:ext cx="18002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hu-HU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Cuba</a:t>
            </a:r>
            <a:endParaRPr lang="de-DE" altLang="fr-FR" sz="3600">
              <a:solidFill>
                <a:srgbClr val="A45200"/>
              </a:solidFill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Ausschnitt2klö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2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mapa america la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Rectangle 3"/>
          <p:cNvSpPr>
            <a:spLocks noChangeArrowheads="1"/>
          </p:cNvSpPr>
          <p:nvPr/>
        </p:nvSpPr>
        <p:spPr bwMode="auto">
          <a:xfrm>
            <a:off x="2195513" y="3357563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hu-HU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E</a:t>
            </a:r>
            <a:r>
              <a:rPr lang="fr-FR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quateur</a:t>
            </a:r>
            <a:endParaRPr lang="de-DE" altLang="fr-FR" sz="3600">
              <a:solidFill>
                <a:srgbClr val="A45200"/>
              </a:solidFill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2268538" y="3357563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Mexique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10404476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10117138" cy="694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mapa america lat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88913"/>
            <a:ext cx="4876800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195513" y="3141663"/>
            <a:ext cx="20161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hu-HU" sz="3600">
                <a:solidFill>
                  <a:srgbClr val="A45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skerville Old Face" pitchFamily="18" charset="0"/>
                <a:cs typeface="+mn-cs"/>
              </a:rPr>
              <a:t>Nicaragua</a:t>
            </a:r>
            <a:endParaRPr lang="de-DE" sz="3600">
              <a:solidFill>
                <a:srgbClr val="A452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skerville Old Face" pitchFamily="18" charset="0"/>
              <a:cs typeface="+mn-cs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6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4" name="Rectangle 3"/>
          <p:cNvSpPr>
            <a:spLocks noChangeArrowheads="1"/>
          </p:cNvSpPr>
          <p:nvPr/>
        </p:nvSpPr>
        <p:spPr bwMode="auto">
          <a:xfrm>
            <a:off x="2124075" y="3335338"/>
            <a:ext cx="165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Panama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2484438" y="3573463"/>
            <a:ext cx="1511300" cy="376237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>
                <a:solidFill>
                  <a:srgbClr val="CC6600"/>
                </a:solidFill>
              </a:rPr>
              <a:t>PARAGUAY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4" descr="asuncion52980488mk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20650"/>
            <a:ext cx="9505950" cy="7150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3" descr="mm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97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2" descr="mapa america lat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0" name="Rectangle 3"/>
          <p:cNvSpPr>
            <a:spLocks noChangeArrowheads="1"/>
          </p:cNvSpPr>
          <p:nvPr/>
        </p:nvSpPr>
        <p:spPr bwMode="auto">
          <a:xfrm>
            <a:off x="1976438" y="3482975"/>
            <a:ext cx="12842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</a:pPr>
            <a:r>
              <a:rPr lang="de-DE" altLang="fr-FR" sz="3600">
                <a:solidFill>
                  <a:srgbClr val="A45200"/>
                </a:solidFill>
                <a:latin typeface="Baskerville Old Face" panose="02020602080505020303" pitchFamily="18" charset="0"/>
              </a:rPr>
              <a:t>Pérou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4" descr="peru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1200" y="-387350"/>
            <a:ext cx="12385675" cy="7488238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10656888" cy="739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5" descr="Fawela-in-Lima-Pe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3" descr="Perroquet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734050"/>
            <a:ext cx="1674813" cy="94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2" name="Picture 4" descr="Bonne journée Anneau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3" y="1757363"/>
            <a:ext cx="3343275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éan">
  <a:themeElements>
    <a:clrScheme name="Océ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éa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cé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0</TotalTime>
  <Words>24</Words>
  <Application>Microsoft Office PowerPoint</Application>
  <PresentationFormat>Affichage à l'écran (4:3)</PresentationFormat>
  <Paragraphs>22</Paragraphs>
  <Slides>61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61</vt:i4>
      </vt:variant>
    </vt:vector>
  </HeadingPairs>
  <TitlesOfParts>
    <vt:vector size="67" baseType="lpstr">
      <vt:lpstr>Arial</vt:lpstr>
      <vt:lpstr>Tahoma</vt:lpstr>
      <vt:lpstr>Wingdings</vt:lpstr>
      <vt:lpstr>Baskerville Old Face</vt:lpstr>
      <vt:lpstr>ＭＳ Ｐゴシック</vt:lpstr>
      <vt:lpstr>Océan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Amérique Latine -JLB</dc:title>
  <dc:creator/>
  <cp:lastModifiedBy/>
  <cp:revision>13</cp:revision>
  <dcterms:created xsi:type="dcterms:W3CDTF">2013-06-17T03:59:42Z</dcterms:created>
  <dcterms:modified xsi:type="dcterms:W3CDTF">2025-10-30T20:21:00Z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