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59.xml" ContentType="application/vnd.openxmlformats-officedocument.presentationml.notesSlide+xml"/>
  <Override PartName="/ppt/notesSlides/notesSlide60.xml" ContentType="application/vnd.openxmlformats-officedocument.presentationml.notesSlide+xml"/>
  <Override PartName="/ppt/notesSlides/notesSlide61.xml" ContentType="application/vnd.openxmlformats-officedocument.presentationml.notesSlide+xml"/>
  <Override PartName="/ppt/notesSlides/notesSlide62.xml" ContentType="application/vnd.openxmlformats-officedocument.presentationml.notesSlide+xml"/>
  <Override PartName="/ppt/notesSlides/notesSlide63.xml" ContentType="application/vnd.openxmlformats-officedocument.presentationml.notesSlide+xml"/>
  <Override PartName="/ppt/notesSlides/notesSlide64.xml" ContentType="application/vnd.openxmlformats-officedocument.presentationml.notesSlide+xml"/>
  <Override PartName="/ppt/notesSlides/notesSlide65.xml" ContentType="application/vnd.openxmlformats-officedocument.presentationml.notesSlide+xml"/>
  <Override PartName="/ppt/notesSlides/notesSlide66.xml" ContentType="application/vnd.openxmlformats-officedocument.presentationml.notesSlide+xml"/>
  <Override PartName="/ppt/notesSlides/notesSlide67.xml" ContentType="application/vnd.openxmlformats-officedocument.presentationml.notesSlide+xml"/>
  <Override PartName="/ppt/notesSlides/notesSlide68.xml" ContentType="application/vnd.openxmlformats-officedocument.presentationml.notesSlide+xml"/>
  <Override PartName="/ppt/notesSlides/notesSlide69.xml" ContentType="application/vnd.openxmlformats-officedocument.presentationml.notesSlide+xml"/>
  <Override PartName="/ppt/notesSlides/notesSlide70.xml" ContentType="application/vnd.openxmlformats-officedocument.presentationml.notesSlide+xml"/>
  <Override PartName="/ppt/notesSlides/notesSlide71.xml" ContentType="application/vnd.openxmlformats-officedocument.presentationml.notesSlide+xml"/>
  <Override PartName="/ppt/notesSlides/notesSlide72.xml" ContentType="application/vnd.openxmlformats-officedocument.presentationml.notesSlide+xml"/>
  <Override PartName="/ppt/notesSlides/notesSlide73.xml" ContentType="application/vnd.openxmlformats-officedocument.presentationml.notesSlide+xml"/>
  <Override PartName="/ppt/notesSlides/notesSlide74.xml" ContentType="application/vnd.openxmlformats-officedocument.presentationml.notesSlide+xml"/>
  <Override PartName="/ppt/notesSlides/notesSlide75.xml" ContentType="application/vnd.openxmlformats-officedocument.presentationml.notesSlide+xml"/>
  <Override PartName="/ppt/notesSlides/notesSlide76.xml" ContentType="application/vnd.openxmlformats-officedocument.presentationml.notesSlide+xml"/>
  <Override PartName="/ppt/notesSlides/notesSlide77.xml" ContentType="application/vnd.openxmlformats-officedocument.presentationml.notesSlide+xml"/>
  <Override PartName="/ppt/notesSlides/notesSlide78.xml" ContentType="application/vnd.openxmlformats-officedocument.presentationml.notesSlide+xml"/>
  <Override PartName="/ppt/notesSlides/notesSlide79.xml" ContentType="application/vnd.openxmlformats-officedocument.presentationml.notesSlide+xml"/>
  <Override PartName="/ppt/notesSlides/notesSlide80.xml" ContentType="application/vnd.openxmlformats-officedocument.presentationml.notesSlide+xml"/>
  <Override PartName="/ppt/notesSlides/notesSlide81.xml" ContentType="application/vnd.openxmlformats-officedocument.presentationml.notesSlide+xml"/>
  <Override PartName="/ppt/notesSlides/notesSlide82.xml" ContentType="application/vnd.openxmlformats-officedocument.presentationml.notesSlide+xml"/>
  <Override PartName="/ppt/notesSlides/notesSlide83.xml" ContentType="application/vnd.openxmlformats-officedocument.presentationml.notesSlide+xml"/>
  <Override PartName="/ppt/notesSlides/notesSlide84.xml" ContentType="application/vnd.openxmlformats-officedocument.presentationml.notesSlide+xml"/>
  <Override PartName="/ppt/notesSlides/notesSlide85.xml" ContentType="application/vnd.openxmlformats-officedocument.presentationml.notesSlide+xml"/>
  <Override PartName="/ppt/notesSlides/notesSlide86.xml" ContentType="application/vnd.openxmlformats-officedocument.presentationml.notesSlide+xml"/>
  <Override PartName="/ppt/notesSlides/notesSlide87.xml" ContentType="application/vnd.openxmlformats-officedocument.presentationml.notesSlide+xml"/>
  <Override PartName="/ppt/notesSlides/notesSlide88.xml" ContentType="application/vnd.openxmlformats-officedocument.presentationml.notesSlide+xml"/>
  <Override PartName="/ppt/notesSlides/notesSlide89.xml" ContentType="application/vnd.openxmlformats-officedocument.presentationml.notesSlide+xml"/>
  <Override PartName="/ppt/notesSlides/notesSlide90.xml" ContentType="application/vnd.openxmlformats-officedocument.presentationml.notesSlide+xml"/>
  <Override PartName="/ppt/notesSlides/notesSlide91.xml" ContentType="application/vnd.openxmlformats-officedocument.presentationml.notesSlide+xml"/>
  <Override PartName="/ppt/notesSlides/notesSlide92.xml" ContentType="application/vnd.openxmlformats-officedocument.presentationml.notesSlide+xml"/>
  <Override PartName="/ppt/notesSlides/notesSlide93.xml" ContentType="application/vnd.openxmlformats-officedocument.presentationml.notesSlide+xml"/>
  <Override PartName="/ppt/notesSlides/notesSlide94.xml" ContentType="application/vnd.openxmlformats-officedocument.presentationml.notesSlide+xml"/>
  <Override PartName="/ppt/notesSlides/notesSlide95.xml" ContentType="application/vnd.openxmlformats-officedocument.presentationml.notesSlide+xml"/>
  <Override PartName="/ppt/notesSlides/notesSlide96.xml" ContentType="application/vnd.openxmlformats-officedocument.presentationml.notesSlide+xml"/>
  <Override PartName="/ppt/notesSlides/notesSlide97.xml" ContentType="application/vnd.openxmlformats-officedocument.presentationml.notesSlide+xml"/>
  <Override PartName="/ppt/notesSlides/notesSlide98.xml" ContentType="application/vnd.openxmlformats-officedocument.presentationml.notesSlide+xml"/>
  <Override PartName="/ppt/notesSlides/notesSlide99.xml" ContentType="application/vnd.openxmlformats-officedocument.presentationml.notesSlide+xml"/>
  <Override PartName="/ppt/notesSlides/notesSlide100.xml" ContentType="application/vnd.openxmlformats-officedocument.presentationml.notesSlide+xml"/>
  <Override PartName="/ppt/notesSlides/notesSlide101.xml" ContentType="application/vnd.openxmlformats-officedocument.presentationml.notesSlide+xml"/>
  <Override PartName="/ppt/notesSlides/notesSlide102.xml" ContentType="application/vnd.openxmlformats-officedocument.presentationml.notesSlide+xml"/>
  <Override PartName="/ppt/notesSlides/notesSlide103.xml" ContentType="application/vnd.openxmlformats-officedocument.presentationml.notesSlide+xml"/>
  <Override PartName="/ppt/notesSlides/notesSlide104.xml" ContentType="application/vnd.openxmlformats-officedocument.presentationml.notesSlide+xml"/>
  <Override PartName="/ppt/notesSlides/notesSlide105.xml" ContentType="application/vnd.openxmlformats-officedocument.presentationml.notesSlide+xml"/>
  <Override PartName="/ppt/notesSlides/notesSlide10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08"/>
  </p:notesMasterIdLst>
  <p:sldIdLst>
    <p:sldId id="256" r:id="rId2"/>
    <p:sldId id="257" r:id="rId3"/>
    <p:sldId id="258" r:id="rId4"/>
    <p:sldId id="259" r:id="rId5"/>
    <p:sldId id="260" r:id="rId6"/>
    <p:sldId id="353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351" r:id="rId22"/>
    <p:sldId id="275" r:id="rId23"/>
    <p:sldId id="276" r:id="rId24"/>
    <p:sldId id="277" r:id="rId25"/>
    <p:sldId id="278" r:id="rId26"/>
    <p:sldId id="279" r:id="rId27"/>
    <p:sldId id="352" r:id="rId28"/>
    <p:sldId id="280" r:id="rId29"/>
    <p:sldId id="281" r:id="rId30"/>
    <p:sldId id="282" r:id="rId31"/>
    <p:sldId id="283" r:id="rId32"/>
    <p:sldId id="284" r:id="rId33"/>
    <p:sldId id="285" r:id="rId34"/>
    <p:sldId id="330" r:id="rId35"/>
    <p:sldId id="337" r:id="rId36"/>
    <p:sldId id="336" r:id="rId37"/>
    <p:sldId id="335" r:id="rId38"/>
    <p:sldId id="334" r:id="rId39"/>
    <p:sldId id="333" r:id="rId40"/>
    <p:sldId id="332" r:id="rId41"/>
    <p:sldId id="324" r:id="rId42"/>
    <p:sldId id="331" r:id="rId43"/>
    <p:sldId id="355" r:id="rId44"/>
    <p:sldId id="286" r:id="rId45"/>
    <p:sldId id="287" r:id="rId46"/>
    <p:sldId id="288" r:id="rId47"/>
    <p:sldId id="289" r:id="rId48"/>
    <p:sldId id="290" r:id="rId49"/>
    <p:sldId id="291" r:id="rId50"/>
    <p:sldId id="292" r:id="rId51"/>
    <p:sldId id="358" r:id="rId52"/>
    <p:sldId id="293" r:id="rId53"/>
    <p:sldId id="294" r:id="rId54"/>
    <p:sldId id="295" r:id="rId55"/>
    <p:sldId id="296" r:id="rId56"/>
    <p:sldId id="297" r:id="rId57"/>
    <p:sldId id="298" r:id="rId58"/>
    <p:sldId id="299" r:id="rId59"/>
    <p:sldId id="300" r:id="rId60"/>
    <p:sldId id="301" r:id="rId61"/>
    <p:sldId id="302" r:id="rId62"/>
    <p:sldId id="303" r:id="rId63"/>
    <p:sldId id="304" r:id="rId64"/>
    <p:sldId id="305" r:id="rId65"/>
    <p:sldId id="306" r:id="rId66"/>
    <p:sldId id="359" r:id="rId67"/>
    <p:sldId id="307" r:id="rId68"/>
    <p:sldId id="308" r:id="rId69"/>
    <p:sldId id="309" r:id="rId70"/>
    <p:sldId id="310" r:id="rId71"/>
    <p:sldId id="311" r:id="rId72"/>
    <p:sldId id="312" r:id="rId73"/>
    <p:sldId id="313" r:id="rId74"/>
    <p:sldId id="314" r:id="rId75"/>
    <p:sldId id="315" r:id="rId76"/>
    <p:sldId id="316" r:id="rId77"/>
    <p:sldId id="317" r:id="rId78"/>
    <p:sldId id="318" r:id="rId79"/>
    <p:sldId id="319" r:id="rId80"/>
    <p:sldId id="320" r:id="rId81"/>
    <p:sldId id="360" r:id="rId82"/>
    <p:sldId id="321" r:id="rId83"/>
    <p:sldId id="322" r:id="rId84"/>
    <p:sldId id="323" r:id="rId85"/>
    <p:sldId id="354" r:id="rId86"/>
    <p:sldId id="325" r:id="rId87"/>
    <p:sldId id="326" r:id="rId88"/>
    <p:sldId id="327" r:id="rId89"/>
    <p:sldId id="328" r:id="rId90"/>
    <p:sldId id="329" r:id="rId91"/>
    <p:sldId id="357" r:id="rId92"/>
    <p:sldId id="338" r:id="rId93"/>
    <p:sldId id="339" r:id="rId94"/>
    <p:sldId id="340" r:id="rId95"/>
    <p:sldId id="341" r:id="rId96"/>
    <p:sldId id="342" r:id="rId97"/>
    <p:sldId id="368" r:id="rId98"/>
    <p:sldId id="343" r:id="rId99"/>
    <p:sldId id="344" r:id="rId100"/>
    <p:sldId id="345" r:id="rId101"/>
    <p:sldId id="369" r:id="rId102"/>
    <p:sldId id="346" r:id="rId103"/>
    <p:sldId id="347" r:id="rId104"/>
    <p:sldId id="348" r:id="rId105"/>
    <p:sldId id="349" r:id="rId106"/>
    <p:sldId id="350" r:id="rId107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3" d="100"/>
          <a:sy n="53" d="100"/>
        </p:scale>
        <p:origin x="1339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20" d="100"/>
        <a:sy n="20" d="100"/>
      </p:scale>
      <p:origin x="0" y="128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12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07" Type="http://schemas.openxmlformats.org/officeDocument/2006/relationships/slide" Target="slides/slide106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102" Type="http://schemas.openxmlformats.org/officeDocument/2006/relationships/slide" Target="slides/slide101.xml"/><Relationship Id="rId110" Type="http://schemas.openxmlformats.org/officeDocument/2006/relationships/viewProps" Target="view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slide" Target="slides/slide102.xml"/><Relationship Id="rId108" Type="http://schemas.openxmlformats.org/officeDocument/2006/relationships/notesMaster" Target="notesMasters/notesMaster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1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6" Type="http://schemas.openxmlformats.org/officeDocument/2006/relationships/slide" Target="slides/slide105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presProps" Target="presProps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slide" Target="slides/slide103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fld id="{22B2D367-7517-4B89-B466-2CF460D182F5}" type="datetimeFigureOut">
              <a:rPr lang="en-US" altLang="zh-CN"/>
              <a:pPr>
                <a:defRPr/>
              </a:pPr>
              <a:t>10/29/2025</a:t>
            </a:fld>
            <a:endParaRPr lang="en-US" altLang="zh-CN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anose="020F0502020204030204" pitchFamily="34" charset="0"/>
              </a:defRPr>
            </a:lvl1pPr>
          </a:lstStyle>
          <a:p>
            <a:fld id="{10657092-975A-4184-AC4A-797520991823}" type="slidenum">
              <a:rPr lang="en-US" altLang="zh-CN"/>
              <a:pPr/>
              <a:t>‹N°›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8702982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6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6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6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6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_rels/notesSlide6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9.xml"/><Relationship Id="rId1" Type="http://schemas.openxmlformats.org/officeDocument/2006/relationships/notesMaster" Target="../notesMasters/notesMaster1.xml"/></Relationships>
</file>

<file path=ppt/notesSlides/_rels/notesSlide7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0.xml"/><Relationship Id="rId1" Type="http://schemas.openxmlformats.org/officeDocument/2006/relationships/notesMaster" Target="../notesMasters/notesMaster1.xml"/></Relationships>
</file>

<file path=ppt/notesSlides/_rels/notesSlide7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_rels/notesSlide7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2.xml"/><Relationship Id="rId1" Type="http://schemas.openxmlformats.org/officeDocument/2006/relationships/notesMaster" Target="../notesMasters/notesMaster1.xml"/></Relationships>
</file>

<file path=ppt/notesSlides/_rels/notesSlide7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3.xml"/><Relationship Id="rId1" Type="http://schemas.openxmlformats.org/officeDocument/2006/relationships/notesMaster" Target="../notesMasters/notesMaster1.xml"/></Relationships>
</file>

<file path=ppt/notesSlides/_rels/notesSlide7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4.xml"/><Relationship Id="rId1" Type="http://schemas.openxmlformats.org/officeDocument/2006/relationships/notesMaster" Target="../notesMasters/notesMaster1.xml"/></Relationships>
</file>

<file path=ppt/notesSlides/_rels/notesSlide7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5.xml"/><Relationship Id="rId1" Type="http://schemas.openxmlformats.org/officeDocument/2006/relationships/notesMaster" Target="../notesMasters/notesMaster1.xml"/></Relationships>
</file>

<file path=ppt/notesSlides/_rels/notesSlide7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6.xml"/><Relationship Id="rId1" Type="http://schemas.openxmlformats.org/officeDocument/2006/relationships/notesMaster" Target="../notesMasters/notesMaster1.xml"/></Relationships>
</file>

<file path=ppt/notesSlides/_rels/notesSlide7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7.xml"/><Relationship Id="rId1" Type="http://schemas.openxmlformats.org/officeDocument/2006/relationships/notesMaster" Target="../notesMasters/notesMaster1.xml"/></Relationships>
</file>

<file path=ppt/notesSlides/_rels/notesSlide7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8.xml"/><Relationship Id="rId1" Type="http://schemas.openxmlformats.org/officeDocument/2006/relationships/notesMaster" Target="../notesMasters/notesMaster1.xml"/></Relationships>
</file>

<file path=ppt/notesSlides/_rels/notesSlide7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9.xml"/><Relationship Id="rId1" Type="http://schemas.openxmlformats.org/officeDocument/2006/relationships/notesMaster" Target="../notesMasters/notesMaster1.xml"/></Relationships>
</file>

<file path=ppt/notesSlides/_rels/notesSlide8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0.xml"/><Relationship Id="rId1" Type="http://schemas.openxmlformats.org/officeDocument/2006/relationships/notesMaster" Target="../notesMasters/notesMaster1.xml"/></Relationships>
</file>

<file path=ppt/notesSlides/_rels/notesSlide8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1.xml"/><Relationship Id="rId1" Type="http://schemas.openxmlformats.org/officeDocument/2006/relationships/notesMaster" Target="../notesMasters/notesMaster1.xml"/></Relationships>
</file>

<file path=ppt/notesSlides/_rels/notesSlide8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2.xml"/><Relationship Id="rId1" Type="http://schemas.openxmlformats.org/officeDocument/2006/relationships/notesMaster" Target="../notesMasters/notesMaster1.xml"/></Relationships>
</file>

<file path=ppt/notesSlides/_rels/notesSlide8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3.xml"/><Relationship Id="rId1" Type="http://schemas.openxmlformats.org/officeDocument/2006/relationships/notesMaster" Target="../notesMasters/notesMaster1.xml"/></Relationships>
</file>

<file path=ppt/notesSlides/_rels/notesSlide8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4.xml"/><Relationship Id="rId1" Type="http://schemas.openxmlformats.org/officeDocument/2006/relationships/notesMaster" Target="../notesMasters/notesMaster1.xml"/></Relationships>
</file>

<file path=ppt/notesSlides/_rels/notesSlide8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5.xml"/><Relationship Id="rId1" Type="http://schemas.openxmlformats.org/officeDocument/2006/relationships/notesMaster" Target="../notesMasters/notesMaster1.xml"/></Relationships>
</file>

<file path=ppt/notesSlides/_rels/notesSlide8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6.xml"/><Relationship Id="rId1" Type="http://schemas.openxmlformats.org/officeDocument/2006/relationships/notesMaster" Target="../notesMasters/notesMaster1.xml"/></Relationships>
</file>

<file path=ppt/notesSlides/_rels/notesSlide8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7.xml"/><Relationship Id="rId1" Type="http://schemas.openxmlformats.org/officeDocument/2006/relationships/notesMaster" Target="../notesMasters/notesMaster1.xml"/></Relationships>
</file>

<file path=ppt/notesSlides/_rels/notesSlide8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8.xml"/><Relationship Id="rId1" Type="http://schemas.openxmlformats.org/officeDocument/2006/relationships/notesMaster" Target="../notesMasters/notesMaster1.xml"/></Relationships>
</file>

<file path=ppt/notesSlides/_rels/notesSlide8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9.xml"/><Relationship Id="rId1" Type="http://schemas.openxmlformats.org/officeDocument/2006/relationships/notesMaster" Target="../notesMasters/notesMaster1.xml"/></Relationships>
</file>

<file path=ppt/notesSlides/_rels/notesSlide9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0.xml"/><Relationship Id="rId1" Type="http://schemas.openxmlformats.org/officeDocument/2006/relationships/notesMaster" Target="../notesMasters/notesMaster1.xml"/></Relationships>
</file>

<file path=ppt/notesSlides/_rels/notesSlide9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1.xml"/><Relationship Id="rId1" Type="http://schemas.openxmlformats.org/officeDocument/2006/relationships/notesMaster" Target="../notesMasters/notesMaster1.xml"/></Relationships>
</file>

<file path=ppt/notesSlides/_rels/notesSlide9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2.xml"/><Relationship Id="rId1" Type="http://schemas.openxmlformats.org/officeDocument/2006/relationships/notesMaster" Target="../notesMasters/notesMaster1.xml"/></Relationships>
</file>

<file path=ppt/notesSlides/_rels/notesSlide9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3.xml"/><Relationship Id="rId1" Type="http://schemas.openxmlformats.org/officeDocument/2006/relationships/notesMaster" Target="../notesMasters/notesMaster1.xml"/></Relationships>
</file>

<file path=ppt/notesSlides/_rels/notesSlide9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4.xml"/><Relationship Id="rId1" Type="http://schemas.openxmlformats.org/officeDocument/2006/relationships/notesMaster" Target="../notesMasters/notesMaster1.xml"/></Relationships>
</file>

<file path=ppt/notesSlides/_rels/notesSlide9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5.xml"/><Relationship Id="rId1" Type="http://schemas.openxmlformats.org/officeDocument/2006/relationships/notesMaster" Target="../notesMasters/notesMaster1.xml"/></Relationships>
</file>

<file path=ppt/notesSlides/_rels/notesSlide9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6.xml"/><Relationship Id="rId1" Type="http://schemas.openxmlformats.org/officeDocument/2006/relationships/notesMaster" Target="../notesMasters/notesMaster1.xml"/></Relationships>
</file>

<file path=ppt/notesSlides/_rels/notesSlide9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7.xml"/><Relationship Id="rId1" Type="http://schemas.openxmlformats.org/officeDocument/2006/relationships/notesMaster" Target="../notesMasters/notesMaster1.xml"/></Relationships>
</file>

<file path=ppt/notesSlides/_rels/notesSlide9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8.xml"/><Relationship Id="rId1" Type="http://schemas.openxmlformats.org/officeDocument/2006/relationships/notesMaster" Target="../notesMasters/notesMaster1.xml"/></Relationships>
</file>

<file path=ppt/notesSlides/_rels/notesSlide9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9.xml"/><Relationship Id="rId1" Type="http://schemas.openxmlformats.org/officeDocument/2006/relationships/notesMaster" Target="../notesMasters/notesMaster1.xml"/></Relationships>
</file>

<file path=ppt/notesSlides/_rels/notesSlide10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0.xml"/><Relationship Id="rId1" Type="http://schemas.openxmlformats.org/officeDocument/2006/relationships/notesMaster" Target="../notesMasters/notesMaster1.xml"/></Relationships>
</file>

<file path=ppt/notesSlides/_rels/notesSlide10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1.xml"/><Relationship Id="rId1" Type="http://schemas.openxmlformats.org/officeDocument/2006/relationships/notesMaster" Target="../notesMasters/notesMaster1.xml"/></Relationships>
</file>

<file path=ppt/notesSlides/_rels/notesSlide10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2.xml"/><Relationship Id="rId1" Type="http://schemas.openxmlformats.org/officeDocument/2006/relationships/notesMaster" Target="../notesMasters/notesMaster1.xml"/></Relationships>
</file>

<file path=ppt/notesSlides/_rels/notesSlide10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3.xml"/><Relationship Id="rId1" Type="http://schemas.openxmlformats.org/officeDocument/2006/relationships/notesMaster" Target="../notesMasters/notesMaster1.xml"/></Relationships>
</file>

<file path=ppt/notesSlides/_rels/notesSlide10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4.xml"/><Relationship Id="rId1" Type="http://schemas.openxmlformats.org/officeDocument/2006/relationships/notesMaster" Target="../notesMasters/notesMaster1.xml"/></Relationships>
</file>

<file path=ppt/notesSlides/_rels/notesSlide10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5.xml"/><Relationship Id="rId1" Type="http://schemas.openxmlformats.org/officeDocument/2006/relationships/notesMaster" Target="../notesMasters/notesMaster1.xml"/></Relationships>
</file>

<file path=ppt/notesSlides/_rels/notesSlide10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161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zh-CN" altLang="en-US" smtClean="0"/>
          </a:p>
        </p:txBody>
      </p:sp>
      <p:sp>
        <p:nvSpPr>
          <p:cNvPr id="11162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9A41415D-14DD-4AA4-804D-9EB09B1111D5}" type="slidenum">
              <a:rPr lang="en-US" altLang="zh-CN">
                <a:latin typeface="Calibri" panose="020F0502020204030204" pitchFamily="34" charset="0"/>
              </a:rPr>
              <a:pPr eaLnBrk="1" hangingPunct="1"/>
              <a:t>1</a:t>
            </a:fld>
            <a:endParaRPr lang="en-US" altLang="zh-CN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307157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43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zh-CN" altLang="en-US" smtClean="0"/>
          </a:p>
        </p:txBody>
      </p:sp>
      <p:sp>
        <p:nvSpPr>
          <p:cNvPr id="112644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A11761DD-2E7F-49D7-A65E-5C80A6567CD2}" type="slidenum">
              <a:rPr lang="en-US" altLang="zh-CN">
                <a:latin typeface="Calibri" panose="020F0502020204030204" pitchFamily="34" charset="0"/>
              </a:rPr>
              <a:pPr eaLnBrk="1" hangingPunct="1"/>
              <a:t>2</a:t>
            </a:fld>
            <a:endParaRPr lang="en-US" altLang="zh-CN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99850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3667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zh-CN" altLang="en-US" smtClean="0"/>
          </a:p>
        </p:txBody>
      </p:sp>
      <p:sp>
        <p:nvSpPr>
          <p:cNvPr id="113668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CC02F075-BEDC-4FA8-B8F8-CB707C81EE2B}" type="slidenum">
              <a:rPr lang="en-US" altLang="zh-CN">
                <a:latin typeface="Calibri" panose="020F0502020204030204" pitchFamily="34" charset="0"/>
              </a:rPr>
              <a:pPr eaLnBrk="1" hangingPunct="1"/>
              <a:t>3</a:t>
            </a:fld>
            <a:endParaRPr lang="en-US" altLang="zh-CN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083387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4691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zh-CN" altLang="en-US" smtClean="0"/>
          </a:p>
        </p:txBody>
      </p:sp>
      <p:sp>
        <p:nvSpPr>
          <p:cNvPr id="114692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813198E6-8164-4400-AC84-8E839CDA1F51}" type="slidenum">
              <a:rPr lang="en-US" altLang="zh-CN">
                <a:latin typeface="Calibri" panose="020F0502020204030204" pitchFamily="34" charset="0"/>
              </a:rPr>
              <a:pPr eaLnBrk="1" hangingPunct="1"/>
              <a:t>4</a:t>
            </a:fld>
            <a:endParaRPr lang="en-US" altLang="zh-CN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297172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5715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zh-CN" altLang="en-US" smtClean="0"/>
          </a:p>
        </p:txBody>
      </p:sp>
      <p:sp>
        <p:nvSpPr>
          <p:cNvPr id="115716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9510204D-34C9-4717-9E26-F68E7970740B}" type="slidenum">
              <a:rPr lang="en-US" altLang="zh-CN">
                <a:latin typeface="Calibri" panose="020F0502020204030204" pitchFamily="34" charset="0"/>
              </a:rPr>
              <a:pPr eaLnBrk="1" hangingPunct="1"/>
              <a:t>5</a:t>
            </a:fld>
            <a:endParaRPr lang="en-US" altLang="zh-CN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715443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673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zh-CN" altLang="en-US" smtClean="0"/>
          </a:p>
        </p:txBody>
      </p:sp>
      <p:sp>
        <p:nvSpPr>
          <p:cNvPr id="11674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B005B4C9-680A-48D7-90A0-879A82517E2E}" type="slidenum">
              <a:rPr lang="en-US" altLang="zh-CN">
                <a:latin typeface="Calibri" panose="020F0502020204030204" pitchFamily="34" charset="0"/>
              </a:rPr>
              <a:pPr eaLnBrk="1" hangingPunct="1"/>
              <a:t>6</a:t>
            </a:fld>
            <a:endParaRPr lang="en-US" altLang="zh-CN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687984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7763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zh-CN" altLang="en-US" smtClean="0"/>
          </a:p>
        </p:txBody>
      </p:sp>
      <p:sp>
        <p:nvSpPr>
          <p:cNvPr id="117764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952E8409-9A4A-4817-829F-1119D4B87EAF}" type="slidenum">
              <a:rPr lang="en-US" altLang="zh-CN">
                <a:latin typeface="Calibri" panose="020F0502020204030204" pitchFamily="34" charset="0"/>
              </a:rPr>
              <a:pPr eaLnBrk="1" hangingPunct="1"/>
              <a:t>7</a:t>
            </a:fld>
            <a:endParaRPr lang="en-US" altLang="zh-CN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731945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8787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zh-CN" altLang="en-US" smtClean="0"/>
          </a:p>
        </p:txBody>
      </p:sp>
      <p:sp>
        <p:nvSpPr>
          <p:cNvPr id="118788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1251C440-9E92-4B55-9F6C-9DF02815EA75}" type="slidenum">
              <a:rPr lang="en-US" altLang="zh-CN">
                <a:latin typeface="Calibri" panose="020F0502020204030204" pitchFamily="34" charset="0"/>
              </a:rPr>
              <a:pPr eaLnBrk="1" hangingPunct="1"/>
              <a:t>8</a:t>
            </a:fld>
            <a:endParaRPr lang="en-US" altLang="zh-CN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51070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0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9811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zh-CN" altLang="en-US" smtClean="0"/>
          </a:p>
        </p:txBody>
      </p:sp>
      <p:sp>
        <p:nvSpPr>
          <p:cNvPr id="119812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E4C327C7-9FFD-40E0-8A7C-E3D8DF8965D5}" type="slidenum">
              <a:rPr lang="en-US" altLang="zh-CN">
                <a:latin typeface="Calibri" panose="020F0502020204030204" pitchFamily="34" charset="0"/>
              </a:rPr>
              <a:pPr eaLnBrk="1" hangingPunct="1"/>
              <a:t>9</a:t>
            </a:fld>
            <a:endParaRPr lang="en-US" altLang="zh-CN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901223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4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0835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zh-CN" altLang="en-US" smtClean="0"/>
          </a:p>
        </p:txBody>
      </p:sp>
      <p:sp>
        <p:nvSpPr>
          <p:cNvPr id="120836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925F43A2-35E0-4017-ABBC-D624A9CE3E09}" type="slidenum">
              <a:rPr lang="en-US" altLang="zh-CN">
                <a:latin typeface="Calibri" panose="020F0502020204030204" pitchFamily="34" charset="0"/>
              </a:rPr>
              <a:pPr eaLnBrk="1" hangingPunct="1"/>
              <a:t>10</a:t>
            </a:fld>
            <a:endParaRPr lang="en-US" altLang="zh-CN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165635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185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zh-CN" altLang="en-US" smtClean="0"/>
          </a:p>
        </p:txBody>
      </p:sp>
      <p:sp>
        <p:nvSpPr>
          <p:cNvPr id="12186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E6B48F59-62F6-4CA0-86B5-CE6614A33134}" type="slidenum">
              <a:rPr lang="en-US" altLang="zh-CN">
                <a:latin typeface="Calibri" panose="020F0502020204030204" pitchFamily="34" charset="0"/>
              </a:rPr>
              <a:pPr eaLnBrk="1" hangingPunct="1"/>
              <a:t>11</a:t>
            </a:fld>
            <a:endParaRPr lang="en-US" altLang="zh-CN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243129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2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883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zh-CN" altLang="en-US" smtClean="0"/>
          </a:p>
        </p:txBody>
      </p:sp>
      <p:sp>
        <p:nvSpPr>
          <p:cNvPr id="122884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4F20AE6C-D66A-4681-BC82-72C0867743DC}" type="slidenum">
              <a:rPr lang="en-US" altLang="zh-CN">
                <a:latin typeface="Calibri" panose="020F0502020204030204" pitchFamily="34" charset="0"/>
              </a:rPr>
              <a:pPr eaLnBrk="1" hangingPunct="1"/>
              <a:t>12</a:t>
            </a:fld>
            <a:endParaRPr lang="en-US" altLang="zh-CN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308516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3907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zh-CN" altLang="en-US" smtClean="0"/>
          </a:p>
        </p:txBody>
      </p:sp>
      <p:sp>
        <p:nvSpPr>
          <p:cNvPr id="123908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EAC4716C-146C-43CB-8EFE-E3503DCDB71C}" type="slidenum">
              <a:rPr lang="en-US" altLang="zh-CN">
                <a:latin typeface="Calibri" panose="020F0502020204030204" pitchFamily="34" charset="0"/>
              </a:rPr>
              <a:pPr eaLnBrk="1" hangingPunct="1"/>
              <a:t>13</a:t>
            </a:fld>
            <a:endParaRPr lang="en-US" altLang="zh-CN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727644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30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4931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zh-CN" altLang="en-US" smtClean="0"/>
          </a:p>
        </p:txBody>
      </p:sp>
      <p:sp>
        <p:nvSpPr>
          <p:cNvPr id="124932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31612F6F-AE09-4221-B655-7A517FDAF797}" type="slidenum">
              <a:rPr lang="en-US" altLang="zh-CN">
                <a:latin typeface="Calibri" panose="020F0502020204030204" pitchFamily="34" charset="0"/>
              </a:rPr>
              <a:pPr eaLnBrk="1" hangingPunct="1"/>
              <a:t>14</a:t>
            </a:fld>
            <a:endParaRPr lang="en-US" altLang="zh-CN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546335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4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5955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zh-CN" altLang="en-US" smtClean="0"/>
          </a:p>
        </p:txBody>
      </p:sp>
      <p:sp>
        <p:nvSpPr>
          <p:cNvPr id="125956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8D5BCA48-F4AF-4407-988E-278D215D0369}" type="slidenum">
              <a:rPr lang="en-US" altLang="zh-CN">
                <a:latin typeface="Calibri" panose="020F0502020204030204" pitchFamily="34" charset="0"/>
              </a:rPr>
              <a:pPr eaLnBrk="1" hangingPunct="1"/>
              <a:t>15</a:t>
            </a:fld>
            <a:endParaRPr lang="en-US" altLang="zh-CN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597632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697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zh-CN" altLang="en-US" smtClean="0"/>
          </a:p>
        </p:txBody>
      </p:sp>
      <p:sp>
        <p:nvSpPr>
          <p:cNvPr id="12698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A4FE08D3-C670-4C62-8A45-155B5161533C}" type="slidenum">
              <a:rPr lang="en-US" altLang="zh-CN">
                <a:latin typeface="Calibri" panose="020F0502020204030204" pitchFamily="34" charset="0"/>
              </a:rPr>
              <a:pPr eaLnBrk="1" hangingPunct="1"/>
              <a:t>16</a:t>
            </a:fld>
            <a:endParaRPr lang="en-US" altLang="zh-CN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385101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2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8003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zh-CN" altLang="en-US" smtClean="0"/>
          </a:p>
        </p:txBody>
      </p:sp>
      <p:sp>
        <p:nvSpPr>
          <p:cNvPr id="128004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677DBF25-380C-4B04-8C1E-ABC4C70CF6FE}" type="slidenum">
              <a:rPr lang="en-US" altLang="zh-CN">
                <a:latin typeface="Calibri" panose="020F0502020204030204" pitchFamily="34" charset="0"/>
              </a:rPr>
              <a:pPr eaLnBrk="1" hangingPunct="1"/>
              <a:t>17</a:t>
            </a:fld>
            <a:endParaRPr lang="en-US" altLang="zh-CN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306890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026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9027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zh-CN" altLang="en-US" smtClean="0"/>
          </a:p>
        </p:txBody>
      </p:sp>
      <p:sp>
        <p:nvSpPr>
          <p:cNvPr id="129028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88F0302B-A15B-4555-9B61-6C8170707745}" type="slidenum">
              <a:rPr lang="en-US" altLang="zh-CN">
                <a:latin typeface="Calibri" panose="020F0502020204030204" pitchFamily="34" charset="0"/>
              </a:rPr>
              <a:pPr eaLnBrk="1" hangingPunct="1"/>
              <a:t>18</a:t>
            </a:fld>
            <a:endParaRPr lang="en-US" altLang="zh-CN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008349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0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0051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zh-CN" altLang="en-US" smtClean="0"/>
          </a:p>
        </p:txBody>
      </p:sp>
      <p:sp>
        <p:nvSpPr>
          <p:cNvPr id="130052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2FB426F2-B5BF-4F87-A03F-CD0247555BAB}" type="slidenum">
              <a:rPr lang="en-US" altLang="zh-CN">
                <a:latin typeface="Calibri" panose="020F0502020204030204" pitchFamily="34" charset="0"/>
              </a:rPr>
              <a:pPr eaLnBrk="1" hangingPunct="1"/>
              <a:t>19</a:t>
            </a:fld>
            <a:endParaRPr lang="en-US" altLang="zh-CN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165160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074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1075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zh-CN" altLang="en-US" smtClean="0"/>
          </a:p>
        </p:txBody>
      </p:sp>
      <p:sp>
        <p:nvSpPr>
          <p:cNvPr id="131076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0F16A43A-38A4-4D0B-95E4-5F1D18DE1542}" type="slidenum">
              <a:rPr lang="en-US" altLang="zh-CN">
                <a:latin typeface="Calibri" panose="020F0502020204030204" pitchFamily="34" charset="0"/>
              </a:rPr>
              <a:pPr eaLnBrk="1" hangingPunct="1"/>
              <a:t>20</a:t>
            </a:fld>
            <a:endParaRPr lang="en-US" altLang="zh-CN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688747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2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zh-CN" altLang="en-US" smtClean="0"/>
          </a:p>
        </p:txBody>
      </p:sp>
      <p:sp>
        <p:nvSpPr>
          <p:cNvPr id="132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7AF5EE0F-78EF-4BA6-92F4-6628CCD312FE}" type="slidenum">
              <a:rPr lang="en-US" altLang="zh-CN">
                <a:latin typeface="Calibri" panose="020F0502020204030204" pitchFamily="34" charset="0"/>
              </a:rPr>
              <a:pPr eaLnBrk="1" hangingPunct="1"/>
              <a:t>21</a:t>
            </a:fld>
            <a:endParaRPr lang="en-US" altLang="zh-CN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155263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23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zh-CN" altLang="en-US" smtClean="0"/>
          </a:p>
        </p:txBody>
      </p:sp>
      <p:sp>
        <p:nvSpPr>
          <p:cNvPr id="133124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B42FF82F-EACA-4D11-B15B-27012BA1D436}" type="slidenum">
              <a:rPr lang="en-US" altLang="zh-CN">
                <a:latin typeface="Calibri" panose="020F0502020204030204" pitchFamily="34" charset="0"/>
              </a:rPr>
              <a:pPr eaLnBrk="1" hangingPunct="1"/>
              <a:t>22</a:t>
            </a:fld>
            <a:endParaRPr lang="en-US" altLang="zh-CN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612131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6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4147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zh-CN" altLang="en-US" smtClean="0"/>
          </a:p>
        </p:txBody>
      </p:sp>
      <p:sp>
        <p:nvSpPr>
          <p:cNvPr id="134148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ECF3F667-4F96-4800-A004-866833FD475B}" type="slidenum">
              <a:rPr lang="en-US" altLang="zh-CN">
                <a:latin typeface="Calibri" panose="020F0502020204030204" pitchFamily="34" charset="0"/>
              </a:rPr>
              <a:pPr eaLnBrk="1" hangingPunct="1"/>
              <a:t>23</a:t>
            </a:fld>
            <a:endParaRPr lang="en-US" altLang="zh-CN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283321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70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5171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zh-CN" altLang="en-US" smtClean="0"/>
          </a:p>
        </p:txBody>
      </p:sp>
      <p:sp>
        <p:nvSpPr>
          <p:cNvPr id="135172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71D8B7A9-EC2B-4FAA-9D35-5568B826EE66}" type="slidenum">
              <a:rPr lang="en-US" altLang="zh-CN">
                <a:latin typeface="Calibri" panose="020F0502020204030204" pitchFamily="34" charset="0"/>
              </a:rPr>
              <a:pPr eaLnBrk="1" hangingPunct="1"/>
              <a:t>24</a:t>
            </a:fld>
            <a:endParaRPr lang="en-US" altLang="zh-CN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002035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6195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zh-CN" altLang="en-US" smtClean="0"/>
          </a:p>
        </p:txBody>
      </p:sp>
      <p:sp>
        <p:nvSpPr>
          <p:cNvPr id="136196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4A1CC300-9A7B-4B2D-9FFE-CAD4DDC982A6}" type="slidenum">
              <a:rPr lang="en-US" altLang="zh-CN">
                <a:latin typeface="Calibri" panose="020F0502020204030204" pitchFamily="34" charset="0"/>
              </a:rPr>
              <a:pPr eaLnBrk="1" hangingPunct="1"/>
              <a:t>25</a:t>
            </a:fld>
            <a:endParaRPr lang="en-US" altLang="zh-CN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9826698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721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zh-CN" altLang="en-US" smtClean="0"/>
          </a:p>
        </p:txBody>
      </p:sp>
      <p:sp>
        <p:nvSpPr>
          <p:cNvPr id="13722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A3C730F8-A5B4-463F-8B65-0B9E5F660443}" type="slidenum">
              <a:rPr lang="en-US" altLang="zh-CN">
                <a:latin typeface="Calibri" panose="020F0502020204030204" pitchFamily="34" charset="0"/>
              </a:rPr>
              <a:pPr eaLnBrk="1" hangingPunct="1"/>
              <a:t>26</a:t>
            </a:fld>
            <a:endParaRPr lang="en-US" altLang="zh-CN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3995282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242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8243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zh-CN" altLang="en-US" smtClean="0"/>
          </a:p>
        </p:txBody>
      </p:sp>
      <p:sp>
        <p:nvSpPr>
          <p:cNvPr id="138244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CD09D885-C1F5-43F0-B127-CB8EA23AB9A9}" type="slidenum">
              <a:rPr lang="en-US" altLang="zh-CN">
                <a:latin typeface="Calibri" panose="020F0502020204030204" pitchFamily="34" charset="0"/>
              </a:rPr>
              <a:pPr eaLnBrk="1" hangingPunct="1"/>
              <a:t>27</a:t>
            </a:fld>
            <a:endParaRPr lang="en-US" altLang="zh-CN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9294942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266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9267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zh-CN" altLang="en-US" smtClean="0"/>
          </a:p>
        </p:txBody>
      </p:sp>
      <p:sp>
        <p:nvSpPr>
          <p:cNvPr id="139268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8F693455-786D-43B4-8F30-02CE2DD7257F}" type="slidenum">
              <a:rPr lang="en-US" altLang="zh-CN">
                <a:latin typeface="Calibri" panose="020F0502020204030204" pitchFamily="34" charset="0"/>
              </a:rPr>
              <a:pPr eaLnBrk="1" hangingPunct="1"/>
              <a:t>28</a:t>
            </a:fld>
            <a:endParaRPr lang="en-US" altLang="zh-CN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7008206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290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0291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zh-CN" altLang="en-US" smtClean="0"/>
          </a:p>
        </p:txBody>
      </p:sp>
      <p:sp>
        <p:nvSpPr>
          <p:cNvPr id="140292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C4FD8709-3204-4E2B-84ED-15ACDB014235}" type="slidenum">
              <a:rPr lang="en-US" altLang="zh-CN">
                <a:latin typeface="Calibri" panose="020F0502020204030204" pitchFamily="34" charset="0"/>
              </a:rPr>
              <a:pPr eaLnBrk="1" hangingPunct="1"/>
              <a:t>29</a:t>
            </a:fld>
            <a:endParaRPr lang="en-US" altLang="zh-CN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0313222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314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1315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zh-CN" altLang="en-US" smtClean="0"/>
          </a:p>
        </p:txBody>
      </p:sp>
      <p:sp>
        <p:nvSpPr>
          <p:cNvPr id="141316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BCC74BD5-0EC2-4D67-BF8F-19B24B13A5C7}" type="slidenum">
              <a:rPr lang="en-US" altLang="zh-CN">
                <a:latin typeface="Calibri" panose="020F0502020204030204" pitchFamily="34" charset="0"/>
              </a:rPr>
              <a:pPr eaLnBrk="1" hangingPunct="1"/>
              <a:t>30</a:t>
            </a:fld>
            <a:endParaRPr lang="en-US" altLang="zh-CN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7692896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33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233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zh-CN" altLang="en-US" smtClean="0"/>
          </a:p>
        </p:txBody>
      </p:sp>
      <p:sp>
        <p:nvSpPr>
          <p:cNvPr id="14234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87A7E77E-ADB6-44A1-89C6-44CE77525912}" type="slidenum">
              <a:rPr lang="en-US" altLang="zh-CN">
                <a:latin typeface="Calibri" panose="020F0502020204030204" pitchFamily="34" charset="0"/>
              </a:rPr>
              <a:pPr eaLnBrk="1" hangingPunct="1"/>
              <a:t>31</a:t>
            </a:fld>
            <a:endParaRPr lang="en-US" altLang="zh-CN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4832575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62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3363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zh-CN" altLang="en-US" smtClean="0"/>
          </a:p>
        </p:txBody>
      </p:sp>
      <p:sp>
        <p:nvSpPr>
          <p:cNvPr id="143364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EB982319-A86D-40BC-B8AD-D874E47845F7}" type="slidenum">
              <a:rPr lang="en-US" altLang="zh-CN">
                <a:latin typeface="Calibri" panose="020F0502020204030204" pitchFamily="34" charset="0"/>
              </a:rPr>
              <a:pPr eaLnBrk="1" hangingPunct="1"/>
              <a:t>32</a:t>
            </a:fld>
            <a:endParaRPr lang="en-US" altLang="zh-CN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0514021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386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4387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zh-CN" altLang="en-US" smtClean="0"/>
          </a:p>
        </p:txBody>
      </p:sp>
      <p:sp>
        <p:nvSpPr>
          <p:cNvPr id="144388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113E18EC-E1BC-4DE0-98B6-1B0C5710D7E4}" type="slidenum">
              <a:rPr lang="en-US" altLang="zh-CN">
                <a:latin typeface="Calibri" panose="020F0502020204030204" pitchFamily="34" charset="0"/>
              </a:rPr>
              <a:pPr eaLnBrk="1" hangingPunct="1"/>
              <a:t>33</a:t>
            </a:fld>
            <a:endParaRPr lang="en-US" altLang="zh-CN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2354395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10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5411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zh-CN" altLang="en-US" smtClean="0"/>
          </a:p>
        </p:txBody>
      </p:sp>
      <p:sp>
        <p:nvSpPr>
          <p:cNvPr id="145412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4F8C8F0E-9E2E-422A-9232-B6F15A93AD93}" type="slidenum">
              <a:rPr lang="en-US" altLang="zh-CN">
                <a:latin typeface="Calibri" panose="020F0502020204030204" pitchFamily="34" charset="0"/>
              </a:rPr>
              <a:pPr eaLnBrk="1" hangingPunct="1"/>
              <a:t>34</a:t>
            </a:fld>
            <a:endParaRPr lang="en-US" altLang="zh-CN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1535634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434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6435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zh-CN" altLang="en-US" smtClean="0"/>
          </a:p>
        </p:txBody>
      </p:sp>
      <p:sp>
        <p:nvSpPr>
          <p:cNvPr id="146436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80B3E465-7EA4-4D23-841F-A48077A1A1A6}" type="slidenum">
              <a:rPr lang="en-US" altLang="zh-CN">
                <a:latin typeface="Calibri" panose="020F0502020204030204" pitchFamily="34" charset="0"/>
              </a:rPr>
              <a:pPr eaLnBrk="1" hangingPunct="1"/>
              <a:t>35</a:t>
            </a:fld>
            <a:endParaRPr lang="en-US" altLang="zh-CN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7928850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5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745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zh-CN" altLang="en-US" smtClean="0"/>
          </a:p>
        </p:txBody>
      </p:sp>
      <p:sp>
        <p:nvSpPr>
          <p:cNvPr id="14746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61A01C3E-27A7-47B2-9492-254E7A82BC06}" type="slidenum">
              <a:rPr lang="en-US" altLang="zh-CN">
                <a:latin typeface="Calibri" panose="020F0502020204030204" pitchFamily="34" charset="0"/>
              </a:rPr>
              <a:pPr eaLnBrk="1" hangingPunct="1"/>
              <a:t>36</a:t>
            </a:fld>
            <a:endParaRPr lang="en-US" altLang="zh-CN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6894714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482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8483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zh-CN" altLang="en-US" smtClean="0"/>
          </a:p>
        </p:txBody>
      </p:sp>
      <p:sp>
        <p:nvSpPr>
          <p:cNvPr id="148484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6916E71F-6D9D-4A5B-8537-7B00B4E41433}" type="slidenum">
              <a:rPr lang="en-US" altLang="zh-CN">
                <a:latin typeface="Calibri" panose="020F0502020204030204" pitchFamily="34" charset="0"/>
              </a:rPr>
              <a:pPr eaLnBrk="1" hangingPunct="1"/>
              <a:t>37</a:t>
            </a:fld>
            <a:endParaRPr lang="en-US" altLang="zh-CN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0322342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506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9507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zh-CN" altLang="en-US" smtClean="0"/>
          </a:p>
        </p:txBody>
      </p:sp>
      <p:sp>
        <p:nvSpPr>
          <p:cNvPr id="149508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763D712F-9B04-460B-B348-8C4E6201800B}" type="slidenum">
              <a:rPr lang="en-US" altLang="zh-CN">
                <a:latin typeface="Calibri" panose="020F0502020204030204" pitchFamily="34" charset="0"/>
              </a:rPr>
              <a:pPr eaLnBrk="1" hangingPunct="1"/>
              <a:t>38</a:t>
            </a:fld>
            <a:endParaRPr lang="en-US" altLang="zh-CN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3777278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530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0531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zh-CN" altLang="en-US" smtClean="0"/>
          </a:p>
        </p:txBody>
      </p:sp>
      <p:sp>
        <p:nvSpPr>
          <p:cNvPr id="150532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947D1E11-6E41-4623-B3BF-B55201CA62AD}" type="slidenum">
              <a:rPr lang="en-US" altLang="zh-CN">
                <a:latin typeface="Calibri" panose="020F0502020204030204" pitchFamily="34" charset="0"/>
              </a:rPr>
              <a:pPr eaLnBrk="1" hangingPunct="1"/>
              <a:t>39</a:t>
            </a:fld>
            <a:endParaRPr lang="en-US" altLang="zh-CN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5589431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554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1555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zh-CN" altLang="en-US" smtClean="0"/>
          </a:p>
        </p:txBody>
      </p:sp>
      <p:sp>
        <p:nvSpPr>
          <p:cNvPr id="151556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19EB6416-A41B-4394-93EB-8790476AF937}" type="slidenum">
              <a:rPr lang="en-US" altLang="zh-CN">
                <a:latin typeface="Calibri" panose="020F0502020204030204" pitchFamily="34" charset="0"/>
              </a:rPr>
              <a:pPr eaLnBrk="1" hangingPunct="1"/>
              <a:t>40</a:t>
            </a:fld>
            <a:endParaRPr lang="en-US" altLang="zh-CN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7343520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57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257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zh-CN" altLang="en-US" smtClean="0"/>
          </a:p>
        </p:txBody>
      </p:sp>
      <p:sp>
        <p:nvSpPr>
          <p:cNvPr id="15258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E61C9456-13FA-4224-804F-B53051741D2E}" type="slidenum">
              <a:rPr lang="en-US" altLang="zh-CN">
                <a:latin typeface="Calibri" panose="020F0502020204030204" pitchFamily="34" charset="0"/>
              </a:rPr>
              <a:pPr eaLnBrk="1" hangingPunct="1"/>
              <a:t>41</a:t>
            </a:fld>
            <a:endParaRPr lang="en-US" altLang="zh-CN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0050873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02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03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zh-CN" altLang="en-US" smtClean="0"/>
          </a:p>
        </p:txBody>
      </p:sp>
      <p:sp>
        <p:nvSpPr>
          <p:cNvPr id="153604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677C17AC-0919-4C84-8FB9-52BA250FA8BE}" type="slidenum">
              <a:rPr lang="en-US" altLang="zh-CN">
                <a:latin typeface="Calibri" panose="020F0502020204030204" pitchFamily="34" charset="0"/>
              </a:rPr>
              <a:pPr eaLnBrk="1" hangingPunct="1"/>
              <a:t>42</a:t>
            </a:fld>
            <a:endParaRPr lang="en-US" altLang="zh-CN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3547578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626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4627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zh-CN" altLang="en-US" smtClean="0"/>
          </a:p>
        </p:txBody>
      </p:sp>
      <p:sp>
        <p:nvSpPr>
          <p:cNvPr id="154628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48467879-8D5F-4692-B4BC-618AD5F1D65A}" type="slidenum">
              <a:rPr lang="en-US" altLang="zh-CN">
                <a:latin typeface="Calibri" panose="020F0502020204030204" pitchFamily="34" charset="0"/>
              </a:rPr>
              <a:pPr eaLnBrk="1" hangingPunct="1"/>
              <a:t>43</a:t>
            </a:fld>
            <a:endParaRPr lang="en-US" altLang="zh-CN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2981342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650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5651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zh-CN" altLang="en-US" smtClean="0"/>
          </a:p>
        </p:txBody>
      </p:sp>
      <p:sp>
        <p:nvSpPr>
          <p:cNvPr id="155652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84B82EE2-98D7-467E-A783-90ED1DA1B4F5}" type="slidenum">
              <a:rPr lang="en-US" altLang="zh-CN">
                <a:latin typeface="Calibri" panose="020F0502020204030204" pitchFamily="34" charset="0"/>
              </a:rPr>
              <a:pPr eaLnBrk="1" hangingPunct="1"/>
              <a:t>44</a:t>
            </a:fld>
            <a:endParaRPr lang="en-US" altLang="zh-CN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7978242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6675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zh-CN" altLang="en-US" smtClean="0"/>
          </a:p>
        </p:txBody>
      </p:sp>
      <p:sp>
        <p:nvSpPr>
          <p:cNvPr id="156676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A611E67F-5537-408B-B1D4-D2534EAF14F1}" type="slidenum">
              <a:rPr lang="en-US" altLang="zh-CN">
                <a:latin typeface="Calibri" panose="020F0502020204030204" pitchFamily="34" charset="0"/>
              </a:rPr>
              <a:pPr eaLnBrk="1" hangingPunct="1"/>
              <a:t>45</a:t>
            </a:fld>
            <a:endParaRPr lang="en-US" altLang="zh-CN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1043037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6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76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zh-CN" altLang="en-US" smtClean="0"/>
          </a:p>
        </p:txBody>
      </p:sp>
      <p:sp>
        <p:nvSpPr>
          <p:cNvPr id="1577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119C52DB-F308-4E77-AF74-94855F400235}" type="slidenum">
              <a:rPr lang="en-US" altLang="zh-CN">
                <a:latin typeface="Calibri" panose="020F0502020204030204" pitchFamily="34" charset="0"/>
              </a:rPr>
              <a:pPr eaLnBrk="1" hangingPunct="1"/>
              <a:t>46</a:t>
            </a:fld>
            <a:endParaRPr lang="en-US" altLang="zh-CN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1631716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722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8723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zh-CN" altLang="en-US" smtClean="0"/>
          </a:p>
        </p:txBody>
      </p:sp>
      <p:sp>
        <p:nvSpPr>
          <p:cNvPr id="158724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506EB88D-CDD9-4BB0-9236-4E69E9396440}" type="slidenum">
              <a:rPr lang="en-US" altLang="zh-CN">
                <a:latin typeface="Calibri" panose="020F0502020204030204" pitchFamily="34" charset="0"/>
              </a:rPr>
              <a:pPr eaLnBrk="1" hangingPunct="1"/>
              <a:t>47</a:t>
            </a:fld>
            <a:endParaRPr lang="en-US" altLang="zh-CN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344271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746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9747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zh-CN" altLang="en-US" smtClean="0"/>
          </a:p>
        </p:txBody>
      </p:sp>
      <p:sp>
        <p:nvSpPr>
          <p:cNvPr id="159748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C44B3105-DE77-4AD8-9231-4A2694285FA4}" type="slidenum">
              <a:rPr lang="en-US" altLang="zh-CN">
                <a:latin typeface="Calibri" panose="020F0502020204030204" pitchFamily="34" charset="0"/>
              </a:rPr>
              <a:pPr eaLnBrk="1" hangingPunct="1"/>
              <a:t>48</a:t>
            </a:fld>
            <a:endParaRPr lang="en-US" altLang="zh-CN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3407722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770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0771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zh-CN" altLang="en-US" smtClean="0"/>
          </a:p>
        </p:txBody>
      </p:sp>
      <p:sp>
        <p:nvSpPr>
          <p:cNvPr id="160772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62138E4E-90DC-44D5-9D2F-A228BF8D38C9}" type="slidenum">
              <a:rPr lang="en-US" altLang="zh-CN">
                <a:latin typeface="Calibri" panose="020F0502020204030204" pitchFamily="34" charset="0"/>
              </a:rPr>
              <a:pPr eaLnBrk="1" hangingPunct="1"/>
              <a:t>49</a:t>
            </a:fld>
            <a:endParaRPr lang="en-US" altLang="zh-CN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8103442"/>
      </p:ext>
    </p:extLst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794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1795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zh-CN" altLang="en-US" smtClean="0"/>
          </a:p>
        </p:txBody>
      </p:sp>
      <p:sp>
        <p:nvSpPr>
          <p:cNvPr id="161796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3C21B8E7-24A6-4601-9974-114ACF09328F}" type="slidenum">
              <a:rPr lang="en-US" altLang="zh-CN">
                <a:latin typeface="Calibri" panose="020F0502020204030204" pitchFamily="34" charset="0"/>
              </a:rPr>
              <a:pPr eaLnBrk="1" hangingPunct="1"/>
              <a:t>50</a:t>
            </a:fld>
            <a:endParaRPr lang="en-US" altLang="zh-CN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2342051"/>
      </p:ext>
    </p:extLst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81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281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zh-CN" altLang="en-US" smtClean="0"/>
          </a:p>
        </p:txBody>
      </p:sp>
      <p:sp>
        <p:nvSpPr>
          <p:cNvPr id="16282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7E693785-7939-4E48-A5D2-5737BD85F727}" type="slidenum">
              <a:rPr lang="en-US" altLang="zh-CN">
                <a:latin typeface="Calibri" panose="020F0502020204030204" pitchFamily="34" charset="0"/>
              </a:rPr>
              <a:pPr eaLnBrk="1" hangingPunct="1"/>
              <a:t>51</a:t>
            </a:fld>
            <a:endParaRPr lang="en-US" altLang="zh-CN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9205479"/>
      </p:ext>
    </p:extLst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42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3843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zh-CN" altLang="en-US" smtClean="0"/>
          </a:p>
        </p:txBody>
      </p:sp>
      <p:sp>
        <p:nvSpPr>
          <p:cNvPr id="163844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1E38A990-FF38-41F4-A893-A7B5F1AD4D71}" type="slidenum">
              <a:rPr lang="en-US" altLang="zh-CN">
                <a:latin typeface="Calibri" panose="020F0502020204030204" pitchFamily="34" charset="0"/>
              </a:rPr>
              <a:pPr eaLnBrk="1" hangingPunct="1"/>
              <a:t>52</a:t>
            </a:fld>
            <a:endParaRPr lang="en-US" altLang="zh-CN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4142529"/>
      </p:ext>
    </p:extLst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866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4867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zh-CN" altLang="en-US" smtClean="0"/>
          </a:p>
        </p:txBody>
      </p:sp>
      <p:sp>
        <p:nvSpPr>
          <p:cNvPr id="164868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C16A5F7C-A401-4B91-9546-A7C116F9BBD9}" type="slidenum">
              <a:rPr lang="en-US" altLang="zh-CN">
                <a:latin typeface="Calibri" panose="020F0502020204030204" pitchFamily="34" charset="0"/>
              </a:rPr>
              <a:pPr eaLnBrk="1" hangingPunct="1"/>
              <a:t>53</a:t>
            </a:fld>
            <a:endParaRPr lang="en-US" altLang="zh-CN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2188733"/>
      </p:ext>
    </p:extLst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890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5891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zh-CN" altLang="en-US" smtClean="0"/>
          </a:p>
        </p:txBody>
      </p:sp>
      <p:sp>
        <p:nvSpPr>
          <p:cNvPr id="165892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97635175-D617-42EB-BCC5-ED519B7002CB}" type="slidenum">
              <a:rPr lang="en-US" altLang="zh-CN">
                <a:latin typeface="Calibri" panose="020F0502020204030204" pitchFamily="34" charset="0"/>
              </a:rPr>
              <a:pPr eaLnBrk="1" hangingPunct="1"/>
              <a:t>54</a:t>
            </a:fld>
            <a:endParaRPr lang="en-US" altLang="zh-CN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0396336"/>
      </p:ext>
    </p:extLst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914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6915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zh-CN" altLang="en-US" smtClean="0"/>
          </a:p>
        </p:txBody>
      </p:sp>
      <p:sp>
        <p:nvSpPr>
          <p:cNvPr id="166916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2599B2A6-0063-47B4-B357-658285CF8464}" type="slidenum">
              <a:rPr lang="en-US" altLang="zh-CN">
                <a:latin typeface="Calibri" panose="020F0502020204030204" pitchFamily="34" charset="0"/>
              </a:rPr>
              <a:pPr eaLnBrk="1" hangingPunct="1"/>
              <a:t>55</a:t>
            </a:fld>
            <a:endParaRPr lang="en-US" altLang="zh-CN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0061404"/>
      </p:ext>
    </p:extLst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93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793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zh-CN" altLang="en-US" smtClean="0"/>
          </a:p>
        </p:txBody>
      </p:sp>
      <p:sp>
        <p:nvSpPr>
          <p:cNvPr id="16794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C5740621-3723-4D1F-B93E-DE52853B4F9D}" type="slidenum">
              <a:rPr lang="en-US" altLang="zh-CN">
                <a:latin typeface="Calibri" panose="020F0502020204030204" pitchFamily="34" charset="0"/>
              </a:rPr>
              <a:pPr eaLnBrk="1" hangingPunct="1"/>
              <a:t>56</a:t>
            </a:fld>
            <a:endParaRPr lang="en-US" altLang="zh-CN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2983473"/>
      </p:ext>
    </p:extLst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962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8963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zh-CN" altLang="en-US" smtClean="0"/>
          </a:p>
        </p:txBody>
      </p:sp>
      <p:sp>
        <p:nvSpPr>
          <p:cNvPr id="168964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7E293A86-33EA-45F6-B5D3-B5FFECF7BD82}" type="slidenum">
              <a:rPr lang="en-US" altLang="zh-CN">
                <a:latin typeface="Calibri" panose="020F0502020204030204" pitchFamily="34" charset="0"/>
              </a:rPr>
              <a:pPr eaLnBrk="1" hangingPunct="1"/>
              <a:t>57</a:t>
            </a:fld>
            <a:endParaRPr lang="en-US" altLang="zh-CN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5382540"/>
      </p:ext>
    </p:extLst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986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9987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zh-CN" altLang="en-US" smtClean="0"/>
          </a:p>
        </p:txBody>
      </p:sp>
      <p:sp>
        <p:nvSpPr>
          <p:cNvPr id="169988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AB837D46-9396-46A5-BF26-B3A6383D755B}" type="slidenum">
              <a:rPr lang="en-US" altLang="zh-CN">
                <a:latin typeface="Calibri" panose="020F0502020204030204" pitchFamily="34" charset="0"/>
              </a:rPr>
              <a:pPr eaLnBrk="1" hangingPunct="1"/>
              <a:t>58</a:t>
            </a:fld>
            <a:endParaRPr lang="en-US" altLang="zh-CN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4036291"/>
      </p:ext>
    </p:extLst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010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1011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zh-CN" altLang="en-US" smtClean="0"/>
          </a:p>
        </p:txBody>
      </p:sp>
      <p:sp>
        <p:nvSpPr>
          <p:cNvPr id="171012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FD79B51D-5DC4-4E7E-8AEA-9FEF5B261762}" type="slidenum">
              <a:rPr lang="en-US" altLang="zh-CN">
                <a:latin typeface="Calibri" panose="020F0502020204030204" pitchFamily="34" charset="0"/>
              </a:rPr>
              <a:pPr eaLnBrk="1" hangingPunct="1"/>
              <a:t>59</a:t>
            </a:fld>
            <a:endParaRPr lang="en-US" altLang="zh-CN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1579537"/>
      </p:ext>
    </p:extLst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034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2035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zh-CN" altLang="en-US" smtClean="0"/>
          </a:p>
        </p:txBody>
      </p:sp>
      <p:sp>
        <p:nvSpPr>
          <p:cNvPr id="172036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2C58FE7F-1DBB-4EBF-8B91-301B444D37EF}" type="slidenum">
              <a:rPr lang="en-US" altLang="zh-CN">
                <a:latin typeface="Calibri" panose="020F0502020204030204" pitchFamily="34" charset="0"/>
              </a:rPr>
              <a:pPr eaLnBrk="1" hangingPunct="1"/>
              <a:t>60</a:t>
            </a:fld>
            <a:endParaRPr lang="en-US" altLang="zh-CN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2309833"/>
      </p:ext>
    </p:extLst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05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305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zh-CN" altLang="en-US" smtClean="0"/>
          </a:p>
        </p:txBody>
      </p:sp>
      <p:sp>
        <p:nvSpPr>
          <p:cNvPr id="17306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B09B920F-AF7E-4B81-9A55-77F5F95DA6E8}" type="slidenum">
              <a:rPr lang="en-US" altLang="zh-CN">
                <a:latin typeface="Calibri" panose="020F0502020204030204" pitchFamily="34" charset="0"/>
              </a:rPr>
              <a:pPr eaLnBrk="1" hangingPunct="1"/>
              <a:t>61</a:t>
            </a:fld>
            <a:endParaRPr lang="en-US" altLang="zh-CN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6012090"/>
      </p:ext>
    </p:extLst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82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083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zh-CN" altLang="en-US" smtClean="0"/>
          </a:p>
        </p:txBody>
      </p:sp>
      <p:sp>
        <p:nvSpPr>
          <p:cNvPr id="174084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3279BABA-1139-40EC-A752-11CD952C5C75}" type="slidenum">
              <a:rPr lang="en-US" altLang="zh-CN">
                <a:latin typeface="Calibri" panose="020F0502020204030204" pitchFamily="34" charset="0"/>
              </a:rPr>
              <a:pPr eaLnBrk="1" hangingPunct="1"/>
              <a:t>62</a:t>
            </a:fld>
            <a:endParaRPr lang="en-US" altLang="zh-CN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9248637"/>
      </p:ext>
    </p:extLst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106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5107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zh-CN" altLang="en-US" smtClean="0"/>
          </a:p>
        </p:txBody>
      </p:sp>
      <p:sp>
        <p:nvSpPr>
          <p:cNvPr id="175108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EA047976-94D0-4BE2-BC5C-BE2E93C155EB}" type="slidenum">
              <a:rPr lang="en-US" altLang="zh-CN">
                <a:latin typeface="Calibri" panose="020F0502020204030204" pitchFamily="34" charset="0"/>
              </a:rPr>
              <a:pPr eaLnBrk="1" hangingPunct="1"/>
              <a:t>63</a:t>
            </a:fld>
            <a:endParaRPr lang="en-US" altLang="zh-CN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7267724"/>
      </p:ext>
    </p:extLst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130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6131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zh-CN" altLang="en-US" smtClean="0"/>
          </a:p>
        </p:txBody>
      </p:sp>
      <p:sp>
        <p:nvSpPr>
          <p:cNvPr id="176132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CD3C5346-98E9-44F1-82FD-2D73BB0E3F3B}" type="slidenum">
              <a:rPr lang="en-US" altLang="zh-CN">
                <a:latin typeface="Calibri" panose="020F0502020204030204" pitchFamily="34" charset="0"/>
              </a:rPr>
              <a:pPr eaLnBrk="1" hangingPunct="1"/>
              <a:t>64</a:t>
            </a:fld>
            <a:endParaRPr lang="en-US" altLang="zh-CN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4701258"/>
      </p:ext>
    </p:extLst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154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7155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zh-CN" altLang="en-US" smtClean="0"/>
          </a:p>
        </p:txBody>
      </p:sp>
      <p:sp>
        <p:nvSpPr>
          <p:cNvPr id="177156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09A1E3A8-7D77-4035-B351-C7E4A5F7BA48}" type="slidenum">
              <a:rPr lang="en-US" altLang="zh-CN">
                <a:latin typeface="Calibri" panose="020F0502020204030204" pitchFamily="34" charset="0"/>
              </a:rPr>
              <a:pPr eaLnBrk="1" hangingPunct="1"/>
              <a:t>65</a:t>
            </a:fld>
            <a:endParaRPr lang="en-US" altLang="zh-CN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5482715"/>
      </p:ext>
    </p:extLst>
  </p:cSld>
  <p:clrMapOvr>
    <a:masterClrMapping/>
  </p:clrMapOvr>
</p:notes>
</file>

<file path=ppt/notesSlides/notesSlide6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17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817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zh-CN" altLang="en-US" smtClean="0"/>
          </a:p>
        </p:txBody>
      </p:sp>
      <p:sp>
        <p:nvSpPr>
          <p:cNvPr id="17818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002017DB-B066-4B1D-8378-73183DEEB95E}" type="slidenum">
              <a:rPr lang="en-US" altLang="zh-CN">
                <a:latin typeface="Calibri" panose="020F0502020204030204" pitchFamily="34" charset="0"/>
              </a:rPr>
              <a:pPr eaLnBrk="1" hangingPunct="1"/>
              <a:t>66</a:t>
            </a:fld>
            <a:endParaRPr lang="en-US" altLang="zh-CN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1511783"/>
      </p:ext>
    </p:extLst>
  </p:cSld>
  <p:clrMapOvr>
    <a:masterClrMapping/>
  </p:clrMapOvr>
</p:notes>
</file>

<file path=ppt/notesSlides/notesSlide6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202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9203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zh-CN" altLang="en-US" smtClean="0"/>
          </a:p>
        </p:txBody>
      </p:sp>
      <p:sp>
        <p:nvSpPr>
          <p:cNvPr id="179204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75E0EB56-DCCB-49AE-8177-A36D972CA199}" type="slidenum">
              <a:rPr lang="en-US" altLang="zh-CN">
                <a:latin typeface="Calibri" panose="020F0502020204030204" pitchFamily="34" charset="0"/>
              </a:rPr>
              <a:pPr eaLnBrk="1" hangingPunct="1"/>
              <a:t>67</a:t>
            </a:fld>
            <a:endParaRPr lang="en-US" altLang="zh-CN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3674257"/>
      </p:ext>
    </p:extLst>
  </p:cSld>
  <p:clrMapOvr>
    <a:masterClrMapping/>
  </p:clrMapOvr>
</p:notes>
</file>

<file path=ppt/notesSlides/notesSlide6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226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0227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zh-CN" altLang="en-US" smtClean="0"/>
          </a:p>
        </p:txBody>
      </p:sp>
      <p:sp>
        <p:nvSpPr>
          <p:cNvPr id="180228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CB76EF84-FDE4-48A6-94EE-2A0BF73AE554}" type="slidenum">
              <a:rPr lang="en-US" altLang="zh-CN">
                <a:latin typeface="Calibri" panose="020F0502020204030204" pitchFamily="34" charset="0"/>
              </a:rPr>
              <a:pPr eaLnBrk="1" hangingPunct="1"/>
              <a:t>68</a:t>
            </a:fld>
            <a:endParaRPr lang="en-US" altLang="zh-CN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6428888"/>
      </p:ext>
    </p:extLst>
  </p:cSld>
  <p:clrMapOvr>
    <a:masterClrMapping/>
  </p:clrMapOvr>
</p:notes>
</file>

<file path=ppt/notesSlides/notesSlide6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250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1251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zh-CN" altLang="en-US" smtClean="0"/>
          </a:p>
        </p:txBody>
      </p:sp>
      <p:sp>
        <p:nvSpPr>
          <p:cNvPr id="181252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A56E314F-31C0-41DB-88B3-58139A62148F}" type="slidenum">
              <a:rPr lang="en-US" altLang="zh-CN">
                <a:latin typeface="Calibri" panose="020F0502020204030204" pitchFamily="34" charset="0"/>
              </a:rPr>
              <a:pPr eaLnBrk="1" hangingPunct="1"/>
              <a:t>69</a:t>
            </a:fld>
            <a:endParaRPr lang="en-US" altLang="zh-CN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8844398"/>
      </p:ext>
    </p:extLst>
  </p:cSld>
  <p:clrMapOvr>
    <a:masterClrMapping/>
  </p:clrMapOvr>
</p:notes>
</file>

<file path=ppt/notesSlides/notesSlide7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274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2275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zh-CN" altLang="en-US" smtClean="0"/>
          </a:p>
        </p:txBody>
      </p:sp>
      <p:sp>
        <p:nvSpPr>
          <p:cNvPr id="182276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D9546B29-07A4-4943-8048-C351EF94C379}" type="slidenum">
              <a:rPr lang="en-US" altLang="zh-CN">
                <a:latin typeface="Calibri" panose="020F0502020204030204" pitchFamily="34" charset="0"/>
              </a:rPr>
              <a:pPr eaLnBrk="1" hangingPunct="1"/>
              <a:t>70</a:t>
            </a:fld>
            <a:endParaRPr lang="en-US" altLang="zh-CN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4710570"/>
      </p:ext>
    </p:extLst>
  </p:cSld>
  <p:clrMapOvr>
    <a:masterClrMapping/>
  </p:clrMapOvr>
</p:notes>
</file>

<file path=ppt/notesSlides/notesSlide7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2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32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zh-CN" altLang="en-US" smtClean="0"/>
          </a:p>
        </p:txBody>
      </p:sp>
      <p:sp>
        <p:nvSpPr>
          <p:cNvPr id="1833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10D2639B-1D07-4679-80F8-E8C984A90516}" type="slidenum">
              <a:rPr lang="en-US" altLang="zh-CN">
                <a:latin typeface="Calibri" panose="020F0502020204030204" pitchFamily="34" charset="0"/>
              </a:rPr>
              <a:pPr eaLnBrk="1" hangingPunct="1"/>
              <a:t>71</a:t>
            </a:fld>
            <a:endParaRPr lang="en-US" altLang="zh-CN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5418828"/>
      </p:ext>
    </p:extLst>
  </p:cSld>
  <p:clrMapOvr>
    <a:masterClrMapping/>
  </p:clrMapOvr>
</p:notes>
</file>

<file path=ppt/notesSlides/notesSlide7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22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4323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zh-CN" altLang="en-US" smtClean="0"/>
          </a:p>
        </p:txBody>
      </p:sp>
      <p:sp>
        <p:nvSpPr>
          <p:cNvPr id="184324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393F21A1-889F-4B99-8FC5-2A7D7CB501F3}" type="slidenum">
              <a:rPr lang="en-US" altLang="zh-CN">
                <a:latin typeface="Calibri" panose="020F0502020204030204" pitchFamily="34" charset="0"/>
              </a:rPr>
              <a:pPr eaLnBrk="1" hangingPunct="1"/>
              <a:t>72</a:t>
            </a:fld>
            <a:endParaRPr lang="en-US" altLang="zh-CN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0596265"/>
      </p:ext>
    </p:extLst>
  </p:cSld>
  <p:clrMapOvr>
    <a:masterClrMapping/>
  </p:clrMapOvr>
</p:notes>
</file>

<file path=ppt/notesSlides/notesSlide7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346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5347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zh-CN" altLang="en-US" smtClean="0"/>
          </a:p>
        </p:txBody>
      </p:sp>
      <p:sp>
        <p:nvSpPr>
          <p:cNvPr id="185348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21E0DB6E-6DB6-4DF0-8906-10EFB7F2460E}" type="slidenum">
              <a:rPr lang="en-US" altLang="zh-CN">
                <a:latin typeface="Calibri" panose="020F0502020204030204" pitchFamily="34" charset="0"/>
              </a:rPr>
              <a:pPr eaLnBrk="1" hangingPunct="1"/>
              <a:t>73</a:t>
            </a:fld>
            <a:endParaRPr lang="en-US" altLang="zh-CN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0658749"/>
      </p:ext>
    </p:extLst>
  </p:cSld>
  <p:clrMapOvr>
    <a:masterClrMapping/>
  </p:clrMapOvr>
</p:notes>
</file>

<file path=ppt/notesSlides/notesSlide7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370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6371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zh-CN" altLang="en-US" smtClean="0"/>
          </a:p>
        </p:txBody>
      </p:sp>
      <p:sp>
        <p:nvSpPr>
          <p:cNvPr id="186372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D2ADFE65-9FB4-4F01-87D9-591B4E92869D}" type="slidenum">
              <a:rPr lang="en-US" altLang="zh-CN">
                <a:latin typeface="Calibri" panose="020F0502020204030204" pitchFamily="34" charset="0"/>
              </a:rPr>
              <a:pPr eaLnBrk="1" hangingPunct="1"/>
              <a:t>74</a:t>
            </a:fld>
            <a:endParaRPr lang="en-US" altLang="zh-CN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3239311"/>
      </p:ext>
    </p:extLst>
  </p:cSld>
  <p:clrMapOvr>
    <a:masterClrMapping/>
  </p:clrMapOvr>
</p:notes>
</file>

<file path=ppt/notesSlides/notesSlide7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394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7395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zh-CN" altLang="en-US" smtClean="0"/>
          </a:p>
        </p:txBody>
      </p:sp>
      <p:sp>
        <p:nvSpPr>
          <p:cNvPr id="187396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FD813BA1-067E-4702-8F31-BFE91AF69DC1}" type="slidenum">
              <a:rPr lang="en-US" altLang="zh-CN">
                <a:latin typeface="Calibri" panose="020F0502020204030204" pitchFamily="34" charset="0"/>
              </a:rPr>
              <a:pPr eaLnBrk="1" hangingPunct="1"/>
              <a:t>75</a:t>
            </a:fld>
            <a:endParaRPr lang="en-US" altLang="zh-CN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7112694"/>
      </p:ext>
    </p:extLst>
  </p:cSld>
  <p:clrMapOvr>
    <a:masterClrMapping/>
  </p:clrMapOvr>
</p:notes>
</file>

<file path=ppt/notesSlides/notesSlide7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41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841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zh-CN" altLang="en-US" smtClean="0"/>
          </a:p>
        </p:txBody>
      </p:sp>
      <p:sp>
        <p:nvSpPr>
          <p:cNvPr id="18842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43B0B1E8-8B35-464D-A6BB-FD25E1FED120}" type="slidenum">
              <a:rPr lang="en-US" altLang="zh-CN">
                <a:latin typeface="Calibri" panose="020F0502020204030204" pitchFamily="34" charset="0"/>
              </a:rPr>
              <a:pPr eaLnBrk="1" hangingPunct="1"/>
              <a:t>76</a:t>
            </a:fld>
            <a:endParaRPr lang="en-US" altLang="zh-CN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6283362"/>
      </p:ext>
    </p:extLst>
  </p:cSld>
  <p:clrMapOvr>
    <a:masterClrMapping/>
  </p:clrMapOvr>
</p:notes>
</file>

<file path=ppt/notesSlides/notesSlide7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442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9443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zh-CN" altLang="en-US" smtClean="0"/>
          </a:p>
        </p:txBody>
      </p:sp>
      <p:sp>
        <p:nvSpPr>
          <p:cNvPr id="189444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D6A828BF-F4C6-46EE-BABC-95F8F715F326}" type="slidenum">
              <a:rPr lang="en-US" altLang="zh-CN">
                <a:latin typeface="Calibri" panose="020F0502020204030204" pitchFamily="34" charset="0"/>
              </a:rPr>
              <a:pPr eaLnBrk="1" hangingPunct="1"/>
              <a:t>77</a:t>
            </a:fld>
            <a:endParaRPr lang="en-US" altLang="zh-CN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1679187"/>
      </p:ext>
    </p:extLst>
  </p:cSld>
  <p:clrMapOvr>
    <a:masterClrMapping/>
  </p:clrMapOvr>
</p:notes>
</file>

<file path=ppt/notesSlides/notesSlide7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466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0467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zh-CN" altLang="en-US" smtClean="0"/>
          </a:p>
        </p:txBody>
      </p:sp>
      <p:sp>
        <p:nvSpPr>
          <p:cNvPr id="190468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E04F49AE-5018-423F-92DF-0D9B6C4542E3}" type="slidenum">
              <a:rPr lang="en-US" altLang="zh-CN">
                <a:latin typeface="Calibri" panose="020F0502020204030204" pitchFamily="34" charset="0"/>
              </a:rPr>
              <a:pPr eaLnBrk="1" hangingPunct="1"/>
              <a:t>78</a:t>
            </a:fld>
            <a:endParaRPr lang="en-US" altLang="zh-CN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0667890"/>
      </p:ext>
    </p:extLst>
  </p:cSld>
  <p:clrMapOvr>
    <a:masterClrMapping/>
  </p:clrMapOvr>
</p:notes>
</file>

<file path=ppt/notesSlides/notesSlide7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490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1491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zh-CN" altLang="en-US" smtClean="0"/>
          </a:p>
        </p:txBody>
      </p:sp>
      <p:sp>
        <p:nvSpPr>
          <p:cNvPr id="191492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CCAC6071-E70D-4503-9F2B-7F9DBC31E5D3}" type="slidenum">
              <a:rPr lang="en-US" altLang="zh-CN">
                <a:latin typeface="Calibri" panose="020F0502020204030204" pitchFamily="34" charset="0"/>
              </a:rPr>
              <a:pPr eaLnBrk="1" hangingPunct="1"/>
              <a:t>79</a:t>
            </a:fld>
            <a:endParaRPr lang="en-US" altLang="zh-CN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8840880"/>
      </p:ext>
    </p:extLst>
  </p:cSld>
  <p:clrMapOvr>
    <a:masterClrMapping/>
  </p:clrMapOvr>
</p:notes>
</file>

<file path=ppt/notesSlides/notesSlide8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514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2515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zh-CN" altLang="en-US" smtClean="0"/>
          </a:p>
        </p:txBody>
      </p:sp>
      <p:sp>
        <p:nvSpPr>
          <p:cNvPr id="192516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7E9371F3-79CE-4BC7-A6CB-3050DAF0953B}" type="slidenum">
              <a:rPr lang="en-US" altLang="zh-CN">
                <a:latin typeface="Calibri" panose="020F0502020204030204" pitchFamily="34" charset="0"/>
              </a:rPr>
              <a:pPr eaLnBrk="1" hangingPunct="1"/>
              <a:t>80</a:t>
            </a:fld>
            <a:endParaRPr lang="en-US" altLang="zh-CN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5677887"/>
      </p:ext>
    </p:extLst>
  </p:cSld>
  <p:clrMapOvr>
    <a:masterClrMapping/>
  </p:clrMapOvr>
</p:notes>
</file>

<file path=ppt/notesSlides/notesSlide8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53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353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zh-CN" altLang="en-US" smtClean="0"/>
          </a:p>
        </p:txBody>
      </p:sp>
      <p:sp>
        <p:nvSpPr>
          <p:cNvPr id="19354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E112CC91-FE64-49C9-B0A3-1CA2FABF2CDA}" type="slidenum">
              <a:rPr lang="en-US" altLang="zh-CN">
                <a:latin typeface="Calibri" panose="020F0502020204030204" pitchFamily="34" charset="0"/>
              </a:rPr>
              <a:pPr eaLnBrk="1" hangingPunct="1"/>
              <a:t>81</a:t>
            </a:fld>
            <a:endParaRPr lang="en-US" altLang="zh-CN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3107324"/>
      </p:ext>
    </p:extLst>
  </p:cSld>
  <p:clrMapOvr>
    <a:masterClrMapping/>
  </p:clrMapOvr>
</p:notes>
</file>

<file path=ppt/notesSlides/notesSlide8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62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4563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zh-CN" altLang="en-US" smtClean="0"/>
          </a:p>
        </p:txBody>
      </p:sp>
      <p:sp>
        <p:nvSpPr>
          <p:cNvPr id="194564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C6E33D90-80BE-41E3-AC21-9386EBB80B1D}" type="slidenum">
              <a:rPr lang="en-US" altLang="zh-CN">
                <a:latin typeface="Calibri" panose="020F0502020204030204" pitchFamily="34" charset="0"/>
              </a:rPr>
              <a:pPr eaLnBrk="1" hangingPunct="1"/>
              <a:t>82</a:t>
            </a:fld>
            <a:endParaRPr lang="en-US" altLang="zh-CN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4482511"/>
      </p:ext>
    </p:extLst>
  </p:cSld>
  <p:clrMapOvr>
    <a:masterClrMapping/>
  </p:clrMapOvr>
</p:notes>
</file>

<file path=ppt/notesSlides/notesSlide8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586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5587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zh-CN" altLang="en-US" smtClean="0"/>
          </a:p>
        </p:txBody>
      </p:sp>
      <p:sp>
        <p:nvSpPr>
          <p:cNvPr id="195588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5FC96CAD-C43C-4CF0-A63E-455130358B02}" type="slidenum">
              <a:rPr lang="en-US" altLang="zh-CN">
                <a:latin typeface="Calibri" panose="020F0502020204030204" pitchFamily="34" charset="0"/>
              </a:rPr>
              <a:pPr eaLnBrk="1" hangingPunct="1"/>
              <a:t>83</a:t>
            </a:fld>
            <a:endParaRPr lang="en-US" altLang="zh-CN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0372178"/>
      </p:ext>
    </p:extLst>
  </p:cSld>
  <p:clrMapOvr>
    <a:masterClrMapping/>
  </p:clrMapOvr>
</p:notes>
</file>

<file path=ppt/notesSlides/notesSlide8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610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6611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zh-CN" altLang="en-US" smtClean="0"/>
          </a:p>
        </p:txBody>
      </p:sp>
      <p:sp>
        <p:nvSpPr>
          <p:cNvPr id="196612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C8607D14-6FF6-48E6-A0A1-127BED62ABF8}" type="slidenum">
              <a:rPr lang="en-US" altLang="zh-CN">
                <a:latin typeface="Calibri" panose="020F0502020204030204" pitchFamily="34" charset="0"/>
              </a:rPr>
              <a:pPr eaLnBrk="1" hangingPunct="1"/>
              <a:t>84</a:t>
            </a:fld>
            <a:endParaRPr lang="en-US" altLang="zh-CN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0972637"/>
      </p:ext>
    </p:extLst>
  </p:cSld>
  <p:clrMapOvr>
    <a:masterClrMapping/>
  </p:clrMapOvr>
</p:notes>
</file>

<file path=ppt/notesSlides/notesSlide8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634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7635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zh-CN" altLang="en-US" smtClean="0"/>
          </a:p>
        </p:txBody>
      </p:sp>
      <p:sp>
        <p:nvSpPr>
          <p:cNvPr id="197636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32488FFF-BEE1-4523-80A5-79FE64F87359}" type="slidenum">
              <a:rPr lang="en-US" altLang="zh-CN">
                <a:latin typeface="Calibri" panose="020F0502020204030204" pitchFamily="34" charset="0"/>
              </a:rPr>
              <a:pPr eaLnBrk="1" hangingPunct="1"/>
              <a:t>85</a:t>
            </a:fld>
            <a:endParaRPr lang="en-US" altLang="zh-CN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3164152"/>
      </p:ext>
    </p:extLst>
  </p:cSld>
  <p:clrMapOvr>
    <a:masterClrMapping/>
  </p:clrMapOvr>
</p:notes>
</file>

<file path=ppt/notesSlides/notesSlide8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65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865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zh-CN" altLang="en-US" smtClean="0"/>
          </a:p>
        </p:txBody>
      </p:sp>
      <p:sp>
        <p:nvSpPr>
          <p:cNvPr id="19866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DD6C2E0D-0CB5-4602-912E-EB99DA6CD3AD}" type="slidenum">
              <a:rPr lang="en-US" altLang="zh-CN">
                <a:latin typeface="Calibri" panose="020F0502020204030204" pitchFamily="34" charset="0"/>
              </a:rPr>
              <a:pPr eaLnBrk="1" hangingPunct="1"/>
              <a:t>86</a:t>
            </a:fld>
            <a:endParaRPr lang="en-US" altLang="zh-CN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0257533"/>
      </p:ext>
    </p:extLst>
  </p:cSld>
  <p:clrMapOvr>
    <a:masterClrMapping/>
  </p:clrMapOvr>
</p:notes>
</file>

<file path=ppt/notesSlides/notesSlide8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682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9683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zh-CN" altLang="en-US" smtClean="0"/>
          </a:p>
        </p:txBody>
      </p:sp>
      <p:sp>
        <p:nvSpPr>
          <p:cNvPr id="199684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862ECDB5-59E7-4E76-8DA6-65DDC98AD7E5}" type="slidenum">
              <a:rPr lang="en-US" altLang="zh-CN">
                <a:latin typeface="Calibri" panose="020F0502020204030204" pitchFamily="34" charset="0"/>
              </a:rPr>
              <a:pPr eaLnBrk="1" hangingPunct="1"/>
              <a:t>87</a:t>
            </a:fld>
            <a:endParaRPr lang="en-US" altLang="zh-CN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04464"/>
      </p:ext>
    </p:extLst>
  </p:cSld>
  <p:clrMapOvr>
    <a:masterClrMapping/>
  </p:clrMapOvr>
</p:notes>
</file>

<file path=ppt/notesSlides/notesSlide8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706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0707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zh-CN" altLang="en-US" smtClean="0"/>
          </a:p>
        </p:txBody>
      </p:sp>
      <p:sp>
        <p:nvSpPr>
          <p:cNvPr id="200708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0891C603-6A98-432C-B04B-A96E0C25B23E}" type="slidenum">
              <a:rPr lang="en-US" altLang="zh-CN">
                <a:latin typeface="Calibri" panose="020F0502020204030204" pitchFamily="34" charset="0"/>
              </a:rPr>
              <a:pPr eaLnBrk="1" hangingPunct="1"/>
              <a:t>88</a:t>
            </a:fld>
            <a:endParaRPr lang="en-US" altLang="zh-CN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3248256"/>
      </p:ext>
    </p:extLst>
  </p:cSld>
  <p:clrMapOvr>
    <a:masterClrMapping/>
  </p:clrMapOvr>
</p:notes>
</file>

<file path=ppt/notesSlides/notesSlide8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730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1731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zh-CN" altLang="en-US" smtClean="0"/>
          </a:p>
        </p:txBody>
      </p:sp>
      <p:sp>
        <p:nvSpPr>
          <p:cNvPr id="201732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E8B056DC-6F29-47F9-84BC-8F5F79A1B555}" type="slidenum">
              <a:rPr lang="en-US" altLang="zh-CN">
                <a:latin typeface="Calibri" panose="020F0502020204030204" pitchFamily="34" charset="0"/>
              </a:rPr>
              <a:pPr eaLnBrk="1" hangingPunct="1"/>
              <a:t>89</a:t>
            </a:fld>
            <a:endParaRPr lang="en-US" altLang="zh-CN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3615111"/>
      </p:ext>
    </p:extLst>
  </p:cSld>
  <p:clrMapOvr>
    <a:masterClrMapping/>
  </p:clrMapOvr>
</p:notes>
</file>

<file path=ppt/notesSlides/notesSlide9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754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2755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zh-CN" altLang="en-US" smtClean="0"/>
          </a:p>
        </p:txBody>
      </p:sp>
      <p:sp>
        <p:nvSpPr>
          <p:cNvPr id="202756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DF222AC7-DFF0-449A-A5F7-B8F25521DB27}" type="slidenum">
              <a:rPr lang="en-US" altLang="zh-CN">
                <a:latin typeface="Calibri" panose="020F0502020204030204" pitchFamily="34" charset="0"/>
              </a:rPr>
              <a:pPr eaLnBrk="1" hangingPunct="1"/>
              <a:t>90</a:t>
            </a:fld>
            <a:endParaRPr lang="en-US" altLang="zh-CN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7441344"/>
      </p:ext>
    </p:extLst>
  </p:cSld>
  <p:clrMapOvr>
    <a:masterClrMapping/>
  </p:clrMapOvr>
</p:notes>
</file>

<file path=ppt/notesSlides/notesSlide9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77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377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zh-CN" altLang="en-US" smtClean="0"/>
          </a:p>
        </p:txBody>
      </p:sp>
      <p:sp>
        <p:nvSpPr>
          <p:cNvPr id="20378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78A0C405-F732-4810-87CB-FF61B679FB8B}" type="slidenum">
              <a:rPr lang="en-US" altLang="zh-CN">
                <a:latin typeface="Calibri" panose="020F0502020204030204" pitchFamily="34" charset="0"/>
              </a:rPr>
              <a:pPr eaLnBrk="1" hangingPunct="1"/>
              <a:t>91</a:t>
            </a:fld>
            <a:endParaRPr lang="en-US" altLang="zh-CN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2752802"/>
      </p:ext>
    </p:extLst>
  </p:cSld>
  <p:clrMapOvr>
    <a:masterClrMapping/>
  </p:clrMapOvr>
</p:notes>
</file>

<file path=ppt/notesSlides/notesSlide9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02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03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zh-CN" altLang="en-US" smtClean="0"/>
          </a:p>
        </p:txBody>
      </p:sp>
      <p:sp>
        <p:nvSpPr>
          <p:cNvPr id="204804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88598157-1FD5-411A-A0FD-1487CE7261CA}" type="slidenum">
              <a:rPr lang="en-US" altLang="zh-CN">
                <a:latin typeface="Calibri" panose="020F0502020204030204" pitchFamily="34" charset="0"/>
              </a:rPr>
              <a:pPr eaLnBrk="1" hangingPunct="1"/>
              <a:t>92</a:t>
            </a:fld>
            <a:endParaRPr lang="en-US" altLang="zh-CN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7512742"/>
      </p:ext>
    </p:extLst>
  </p:cSld>
  <p:clrMapOvr>
    <a:masterClrMapping/>
  </p:clrMapOvr>
</p:notes>
</file>

<file path=ppt/notesSlides/notesSlide9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826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5827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zh-CN" altLang="en-US" smtClean="0"/>
          </a:p>
        </p:txBody>
      </p:sp>
      <p:sp>
        <p:nvSpPr>
          <p:cNvPr id="205828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3EA46BF8-72C6-43A1-850D-171985288982}" type="slidenum">
              <a:rPr lang="en-US" altLang="zh-CN">
                <a:latin typeface="Calibri" panose="020F0502020204030204" pitchFamily="34" charset="0"/>
              </a:rPr>
              <a:pPr eaLnBrk="1" hangingPunct="1"/>
              <a:t>93</a:t>
            </a:fld>
            <a:endParaRPr lang="en-US" altLang="zh-CN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6194054"/>
      </p:ext>
    </p:extLst>
  </p:cSld>
  <p:clrMapOvr>
    <a:masterClrMapping/>
  </p:clrMapOvr>
</p:notes>
</file>

<file path=ppt/notesSlides/notesSlide9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850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6851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zh-CN" altLang="en-US" smtClean="0"/>
          </a:p>
        </p:txBody>
      </p:sp>
      <p:sp>
        <p:nvSpPr>
          <p:cNvPr id="206852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DB32EEFD-6953-4624-A162-4352D3DF4C9D}" type="slidenum">
              <a:rPr lang="en-US" altLang="zh-CN">
                <a:latin typeface="Calibri" panose="020F0502020204030204" pitchFamily="34" charset="0"/>
              </a:rPr>
              <a:pPr eaLnBrk="1" hangingPunct="1"/>
              <a:t>94</a:t>
            </a:fld>
            <a:endParaRPr lang="en-US" altLang="zh-CN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8346122"/>
      </p:ext>
    </p:extLst>
  </p:cSld>
  <p:clrMapOvr>
    <a:masterClrMapping/>
  </p:clrMapOvr>
</p:notes>
</file>

<file path=ppt/notesSlides/notesSlide9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874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7875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zh-CN" altLang="en-US" smtClean="0"/>
          </a:p>
        </p:txBody>
      </p:sp>
      <p:sp>
        <p:nvSpPr>
          <p:cNvPr id="207876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52571A30-CC28-4D07-B4C5-B328CF15C912}" type="slidenum">
              <a:rPr lang="en-US" altLang="zh-CN">
                <a:latin typeface="Calibri" panose="020F0502020204030204" pitchFamily="34" charset="0"/>
              </a:rPr>
              <a:pPr eaLnBrk="1" hangingPunct="1"/>
              <a:t>95</a:t>
            </a:fld>
            <a:endParaRPr lang="en-US" altLang="zh-CN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9642729"/>
      </p:ext>
    </p:extLst>
  </p:cSld>
  <p:clrMapOvr>
    <a:masterClrMapping/>
  </p:clrMapOvr>
</p:notes>
</file>

<file path=ppt/notesSlides/notesSlide9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8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88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zh-CN" altLang="en-US" smtClean="0"/>
          </a:p>
        </p:txBody>
      </p:sp>
      <p:sp>
        <p:nvSpPr>
          <p:cNvPr id="2089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C78634B9-114C-4D09-BE38-B58A166239E9}" type="slidenum">
              <a:rPr lang="en-US" altLang="zh-CN">
                <a:latin typeface="Calibri" panose="020F0502020204030204" pitchFamily="34" charset="0"/>
              </a:rPr>
              <a:pPr eaLnBrk="1" hangingPunct="1"/>
              <a:t>96</a:t>
            </a:fld>
            <a:endParaRPr lang="en-US" altLang="zh-CN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5782818"/>
      </p:ext>
    </p:extLst>
  </p:cSld>
  <p:clrMapOvr>
    <a:masterClrMapping/>
  </p:clrMapOvr>
</p:notes>
</file>

<file path=ppt/notesSlides/notesSlide9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922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9923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zh-CN" altLang="en-US" smtClean="0"/>
          </a:p>
        </p:txBody>
      </p:sp>
      <p:sp>
        <p:nvSpPr>
          <p:cNvPr id="209924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2A86FB2E-F894-409A-A573-996A1A6FF9A2}" type="slidenum">
              <a:rPr lang="en-US" altLang="zh-CN">
                <a:latin typeface="Calibri" panose="020F0502020204030204" pitchFamily="34" charset="0"/>
              </a:rPr>
              <a:pPr eaLnBrk="1" hangingPunct="1"/>
              <a:t>97</a:t>
            </a:fld>
            <a:endParaRPr lang="en-US" altLang="zh-CN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396242"/>
      </p:ext>
    </p:extLst>
  </p:cSld>
  <p:clrMapOvr>
    <a:masterClrMapping/>
  </p:clrMapOvr>
</p:notes>
</file>

<file path=ppt/notesSlides/notesSlide9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946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0947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zh-CN" altLang="en-US" smtClean="0"/>
          </a:p>
        </p:txBody>
      </p:sp>
      <p:sp>
        <p:nvSpPr>
          <p:cNvPr id="210948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A98FCFFA-4A56-435E-BDB2-B70032F62E2C}" type="slidenum">
              <a:rPr lang="en-US" altLang="zh-CN">
                <a:latin typeface="Calibri" panose="020F0502020204030204" pitchFamily="34" charset="0"/>
              </a:rPr>
              <a:pPr eaLnBrk="1" hangingPunct="1"/>
              <a:t>98</a:t>
            </a:fld>
            <a:endParaRPr lang="en-US" altLang="zh-CN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7208477"/>
      </p:ext>
    </p:extLst>
  </p:cSld>
  <p:clrMapOvr>
    <a:masterClrMapping/>
  </p:clrMapOvr>
</p:notes>
</file>

<file path=ppt/notesSlides/notesSlide9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970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1971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zh-CN" altLang="en-US" smtClean="0"/>
          </a:p>
        </p:txBody>
      </p:sp>
      <p:sp>
        <p:nvSpPr>
          <p:cNvPr id="211972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9CD3EDDF-543F-49D2-92DD-B312EEBCDEA2}" type="slidenum">
              <a:rPr lang="en-US" altLang="zh-CN">
                <a:latin typeface="Calibri" panose="020F0502020204030204" pitchFamily="34" charset="0"/>
              </a:rPr>
              <a:pPr eaLnBrk="1" hangingPunct="1"/>
              <a:t>99</a:t>
            </a:fld>
            <a:endParaRPr lang="en-US" altLang="zh-CN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6796990"/>
      </p:ext>
    </p:extLst>
  </p:cSld>
  <p:clrMapOvr>
    <a:masterClrMapping/>
  </p:clrMapOvr>
</p:notes>
</file>

<file path=ppt/notesSlides/notesSlide10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994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2995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zh-CN" altLang="en-US" smtClean="0"/>
          </a:p>
        </p:txBody>
      </p:sp>
      <p:sp>
        <p:nvSpPr>
          <p:cNvPr id="212996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7F65AE45-5D05-459F-9A00-FBF8C6DE7EDE}" type="slidenum">
              <a:rPr lang="en-US" altLang="zh-CN">
                <a:latin typeface="Calibri" panose="020F0502020204030204" pitchFamily="34" charset="0"/>
              </a:rPr>
              <a:pPr eaLnBrk="1" hangingPunct="1"/>
              <a:t>100</a:t>
            </a:fld>
            <a:endParaRPr lang="en-US" altLang="zh-CN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2047434"/>
      </p:ext>
    </p:extLst>
  </p:cSld>
  <p:clrMapOvr>
    <a:masterClrMapping/>
  </p:clrMapOvr>
</p:notes>
</file>

<file path=ppt/notesSlides/notesSlide10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01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401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zh-CN" altLang="en-US" smtClean="0"/>
          </a:p>
        </p:txBody>
      </p:sp>
      <p:sp>
        <p:nvSpPr>
          <p:cNvPr id="21402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35EF7981-682C-4D73-9121-A2D6A86C6290}" type="slidenum">
              <a:rPr lang="en-US" altLang="zh-CN">
                <a:latin typeface="Calibri" panose="020F0502020204030204" pitchFamily="34" charset="0"/>
              </a:rPr>
              <a:pPr eaLnBrk="1" hangingPunct="1"/>
              <a:t>101</a:t>
            </a:fld>
            <a:endParaRPr lang="en-US" altLang="zh-CN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5025615"/>
      </p:ext>
    </p:extLst>
  </p:cSld>
  <p:clrMapOvr>
    <a:masterClrMapping/>
  </p:clrMapOvr>
</p:notes>
</file>

<file path=ppt/notesSlides/notesSlide10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42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5043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zh-CN" altLang="en-US" smtClean="0"/>
          </a:p>
        </p:txBody>
      </p:sp>
      <p:sp>
        <p:nvSpPr>
          <p:cNvPr id="215044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F649736E-47FF-425F-A2A8-C69823C4D02E}" type="slidenum">
              <a:rPr lang="en-US" altLang="zh-CN">
                <a:latin typeface="Calibri" panose="020F0502020204030204" pitchFamily="34" charset="0"/>
              </a:rPr>
              <a:pPr eaLnBrk="1" hangingPunct="1"/>
              <a:t>102</a:t>
            </a:fld>
            <a:endParaRPr lang="en-US" altLang="zh-CN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5639475"/>
      </p:ext>
    </p:extLst>
  </p:cSld>
  <p:clrMapOvr>
    <a:masterClrMapping/>
  </p:clrMapOvr>
</p:notes>
</file>

<file path=ppt/notesSlides/notesSlide10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066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6067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zh-CN" altLang="en-US" smtClean="0"/>
          </a:p>
        </p:txBody>
      </p:sp>
      <p:sp>
        <p:nvSpPr>
          <p:cNvPr id="216068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BC713720-538F-4539-B4BC-E2C4367BAF37}" type="slidenum">
              <a:rPr lang="en-US" altLang="zh-CN">
                <a:latin typeface="Calibri" panose="020F0502020204030204" pitchFamily="34" charset="0"/>
              </a:rPr>
              <a:pPr eaLnBrk="1" hangingPunct="1"/>
              <a:t>103</a:t>
            </a:fld>
            <a:endParaRPr lang="en-US" altLang="zh-CN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1416697"/>
      </p:ext>
    </p:extLst>
  </p:cSld>
  <p:clrMapOvr>
    <a:masterClrMapping/>
  </p:clrMapOvr>
</p:notes>
</file>

<file path=ppt/notesSlides/notesSlide10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090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7091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zh-CN" altLang="en-US" smtClean="0"/>
          </a:p>
        </p:txBody>
      </p:sp>
      <p:sp>
        <p:nvSpPr>
          <p:cNvPr id="217092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F5816049-7471-45EA-AEB3-F0488DDF03FB}" type="slidenum">
              <a:rPr lang="en-US" altLang="zh-CN">
                <a:latin typeface="Calibri" panose="020F0502020204030204" pitchFamily="34" charset="0"/>
              </a:rPr>
              <a:pPr eaLnBrk="1" hangingPunct="1"/>
              <a:t>104</a:t>
            </a:fld>
            <a:endParaRPr lang="en-US" altLang="zh-CN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0476393"/>
      </p:ext>
    </p:extLst>
  </p:cSld>
  <p:clrMapOvr>
    <a:masterClrMapping/>
  </p:clrMapOvr>
</p:notes>
</file>

<file path=ppt/notesSlides/notesSlide10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114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8115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zh-CN" altLang="en-US" smtClean="0"/>
          </a:p>
        </p:txBody>
      </p:sp>
      <p:sp>
        <p:nvSpPr>
          <p:cNvPr id="218116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E287A85B-BE3A-4CA9-9A06-89AE79AC957E}" type="slidenum">
              <a:rPr lang="en-US" altLang="zh-CN">
                <a:latin typeface="Calibri" panose="020F0502020204030204" pitchFamily="34" charset="0"/>
              </a:rPr>
              <a:pPr eaLnBrk="1" hangingPunct="1"/>
              <a:t>105</a:t>
            </a:fld>
            <a:endParaRPr lang="en-US" altLang="zh-CN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6300444"/>
      </p:ext>
    </p:extLst>
  </p:cSld>
  <p:clrMapOvr>
    <a:masterClrMapping/>
  </p:clrMapOvr>
</p:notes>
</file>

<file path=ppt/notesSlides/notesSlide10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13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913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zh-CN" altLang="en-US" smtClean="0"/>
          </a:p>
        </p:txBody>
      </p:sp>
      <p:sp>
        <p:nvSpPr>
          <p:cNvPr id="21914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C8905722-D297-4B4B-B8B5-DAF24E0E9C96}" type="slidenum">
              <a:rPr lang="en-US" altLang="zh-CN">
                <a:latin typeface="Calibri" panose="020F0502020204030204" pitchFamily="34" charset="0"/>
              </a:rPr>
              <a:pPr eaLnBrk="1" hangingPunct="1"/>
              <a:t>106</a:t>
            </a:fld>
            <a:endParaRPr lang="en-US" altLang="zh-CN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70444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4BAD26-3CA8-4100-ABA1-8A75E911704A}" type="datetime1">
              <a:rPr lang="en-US" altLang="zh-CN"/>
              <a:pPr>
                <a:defRPr/>
              </a:pPr>
              <a:t>10/29/2025</a:t>
            </a:fld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zh-CN"/>
              <a:t>www.commons.wikimedia.org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7A5ECBE-C5C7-499C-A3A1-617F52E77866}" type="slidenum">
              <a:rPr lang="en-US" altLang="zh-CN"/>
              <a:pPr/>
              <a:t>‹N°›</a:t>
            </a:fld>
            <a:r>
              <a:rPr lang="en-US" altLang="zh-CN"/>
              <a:t>/106</a:t>
            </a:r>
          </a:p>
        </p:txBody>
      </p:sp>
    </p:spTree>
    <p:extLst>
      <p:ext uri="{BB962C8B-B14F-4D97-AF65-F5344CB8AC3E}">
        <p14:creationId xmlns:p14="http://schemas.microsoft.com/office/powerpoint/2010/main" val="3843949391"/>
      </p:ext>
    </p:extLst>
  </p:cSld>
  <p:clrMapOvr>
    <a:masterClrMapping/>
  </p:clrMapOvr>
  <p:transition spd="slow" advTm="5530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180CF1-41AC-444D-B520-9D46625FFD8E}" type="datetime1">
              <a:rPr lang="en-US" altLang="zh-CN"/>
              <a:pPr>
                <a:defRPr/>
              </a:pPr>
              <a:t>10/29/2025</a:t>
            </a:fld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zh-CN"/>
              <a:t>www.commons.wikimedia.org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A3EA3FD-AA5A-4FC2-A0D0-BDB202C6767B}" type="slidenum">
              <a:rPr lang="en-US" altLang="zh-CN"/>
              <a:pPr/>
              <a:t>‹N°›</a:t>
            </a:fld>
            <a:r>
              <a:rPr lang="en-US" altLang="zh-CN"/>
              <a:t>/106</a:t>
            </a:r>
          </a:p>
        </p:txBody>
      </p:sp>
    </p:spTree>
    <p:extLst>
      <p:ext uri="{BB962C8B-B14F-4D97-AF65-F5344CB8AC3E}">
        <p14:creationId xmlns:p14="http://schemas.microsoft.com/office/powerpoint/2010/main" val="557775175"/>
      </p:ext>
    </p:extLst>
  </p:cSld>
  <p:clrMapOvr>
    <a:masterClrMapping/>
  </p:clrMapOvr>
  <p:transition spd="slow" advTm="5530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54F723-3057-44FE-AC7C-3FCA34C23F57}" type="datetime1">
              <a:rPr lang="en-US" altLang="zh-CN"/>
              <a:pPr>
                <a:defRPr/>
              </a:pPr>
              <a:t>10/29/2025</a:t>
            </a:fld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zh-CN"/>
              <a:t>www.commons.wikimedia.org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DDE43D2-8EA0-46B6-BCB2-E2717F9D6DA6}" type="slidenum">
              <a:rPr lang="en-US" altLang="zh-CN"/>
              <a:pPr/>
              <a:t>‹N°›</a:t>
            </a:fld>
            <a:r>
              <a:rPr lang="en-US" altLang="zh-CN"/>
              <a:t>/106</a:t>
            </a:r>
          </a:p>
        </p:txBody>
      </p:sp>
    </p:spTree>
    <p:extLst>
      <p:ext uri="{BB962C8B-B14F-4D97-AF65-F5344CB8AC3E}">
        <p14:creationId xmlns:p14="http://schemas.microsoft.com/office/powerpoint/2010/main" val="2726973344"/>
      </p:ext>
    </p:extLst>
  </p:cSld>
  <p:clrMapOvr>
    <a:masterClrMapping/>
  </p:clrMapOvr>
  <p:transition spd="slow" advTm="5530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D189A1-08B8-4318-A8E1-4369AC29C547}" type="datetime1">
              <a:rPr lang="en-US" altLang="zh-CN"/>
              <a:pPr>
                <a:defRPr/>
              </a:pPr>
              <a:t>10/29/2025</a:t>
            </a:fld>
            <a:endParaRPr lang="en-US" altLang="zh-CN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zh-CN"/>
              <a:t>www.commons.wikimedia.org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0AF902-2C2B-4CD6-9FFE-D9858302EEDE}" type="slidenum">
              <a:rPr lang="en-US" altLang="zh-CN"/>
              <a:pPr/>
              <a:t>‹N°›</a:t>
            </a:fld>
            <a:r>
              <a:rPr lang="en-US" altLang="zh-CN"/>
              <a:t>/106</a:t>
            </a:r>
          </a:p>
        </p:txBody>
      </p:sp>
    </p:spTree>
    <p:extLst>
      <p:ext uri="{BB962C8B-B14F-4D97-AF65-F5344CB8AC3E}">
        <p14:creationId xmlns:p14="http://schemas.microsoft.com/office/powerpoint/2010/main" val="1288404687"/>
      </p:ext>
    </p:extLst>
  </p:cSld>
  <p:clrMapOvr>
    <a:masterClrMapping/>
  </p:clrMapOvr>
  <p:transition spd="slow" advTm="5530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CA3257-F5CD-478E-9896-ABF576D41020}" type="datetime1">
              <a:rPr lang="en-US" altLang="zh-CN"/>
              <a:pPr>
                <a:defRPr/>
              </a:pPr>
              <a:t>10/29/2025</a:t>
            </a:fld>
            <a:endParaRPr lang="en-US" altLang="zh-CN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zh-CN"/>
              <a:t>www.commons.wikimedia.org</a:t>
            </a: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B95AE2-FC91-43DD-B23C-797EA98AD2A2}" type="slidenum">
              <a:rPr lang="en-US" altLang="zh-CN"/>
              <a:pPr/>
              <a:t>‹N°›</a:t>
            </a:fld>
            <a:r>
              <a:rPr lang="en-US" altLang="zh-CN"/>
              <a:t>/106</a:t>
            </a:r>
          </a:p>
        </p:txBody>
      </p:sp>
    </p:spTree>
    <p:extLst>
      <p:ext uri="{BB962C8B-B14F-4D97-AF65-F5344CB8AC3E}">
        <p14:creationId xmlns:p14="http://schemas.microsoft.com/office/powerpoint/2010/main" val="41255532"/>
      </p:ext>
    </p:extLst>
  </p:cSld>
  <p:clrMapOvr>
    <a:masterClrMapping/>
  </p:clrMapOvr>
  <p:transition spd="slow" advTm="5530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120DEE-DC49-41E1-A039-4ABDC8C25CA5}" type="datetime1">
              <a:rPr lang="en-US" altLang="zh-CN"/>
              <a:pPr>
                <a:defRPr/>
              </a:pPr>
              <a:t>10/29/2025</a:t>
            </a:fld>
            <a:endParaRPr lang="en-US" altLang="zh-CN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zh-CN"/>
              <a:t>www.commons.wikimedia.org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96C5962-C2E3-4580-8700-5A68D137EED1}" type="slidenum">
              <a:rPr lang="en-US" altLang="zh-CN"/>
              <a:pPr/>
              <a:t>‹N°›</a:t>
            </a:fld>
            <a:r>
              <a:rPr lang="en-US" altLang="zh-CN"/>
              <a:t>/106</a:t>
            </a:r>
          </a:p>
        </p:txBody>
      </p:sp>
    </p:spTree>
    <p:extLst>
      <p:ext uri="{BB962C8B-B14F-4D97-AF65-F5344CB8AC3E}">
        <p14:creationId xmlns:p14="http://schemas.microsoft.com/office/powerpoint/2010/main" val="3824414242"/>
      </p:ext>
    </p:extLst>
  </p:cSld>
  <p:clrMapOvr>
    <a:masterClrMapping/>
  </p:clrMapOvr>
  <p:transition spd="slow" advTm="5530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980EAD-AD51-43DB-9A0C-CDC6D056766C}" type="datetime1">
              <a:rPr lang="en-US" altLang="zh-CN"/>
              <a:pPr>
                <a:defRPr/>
              </a:pPr>
              <a:t>10/29/2025</a:t>
            </a:fld>
            <a:endParaRPr lang="en-US" altLang="zh-CN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zh-CN"/>
              <a:t>www.commons.wikimedia.org</a:t>
            </a: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BDDDC90-FEEB-4F83-94AE-1ED9BB35885E}" type="slidenum">
              <a:rPr lang="en-US" altLang="zh-CN"/>
              <a:pPr/>
              <a:t>‹N°›</a:t>
            </a:fld>
            <a:r>
              <a:rPr lang="en-US" altLang="zh-CN"/>
              <a:t>/106</a:t>
            </a:r>
          </a:p>
        </p:txBody>
      </p:sp>
    </p:spTree>
    <p:extLst>
      <p:ext uri="{BB962C8B-B14F-4D97-AF65-F5344CB8AC3E}">
        <p14:creationId xmlns:p14="http://schemas.microsoft.com/office/powerpoint/2010/main" val="146401004"/>
      </p:ext>
    </p:extLst>
  </p:cSld>
  <p:clrMapOvr>
    <a:masterClrMapping/>
  </p:clrMapOvr>
  <p:transition spd="slow" advTm="5530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DE2010-D99C-41CC-A558-AC49668F2BDF}" type="datetime1">
              <a:rPr lang="en-US" altLang="zh-CN"/>
              <a:pPr>
                <a:defRPr/>
              </a:pPr>
              <a:t>10/29/2025</a:t>
            </a:fld>
            <a:endParaRPr lang="en-US" altLang="zh-CN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zh-CN"/>
              <a:t>www.commons.wikimedia.org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894E56E-2F17-405D-98B0-783FFE8A8A78}" type="slidenum">
              <a:rPr lang="en-US" altLang="zh-CN"/>
              <a:pPr/>
              <a:t>‹N°›</a:t>
            </a:fld>
            <a:r>
              <a:rPr lang="en-US" altLang="zh-CN"/>
              <a:t>/106</a:t>
            </a:r>
          </a:p>
        </p:txBody>
      </p:sp>
    </p:spTree>
    <p:extLst>
      <p:ext uri="{BB962C8B-B14F-4D97-AF65-F5344CB8AC3E}">
        <p14:creationId xmlns:p14="http://schemas.microsoft.com/office/powerpoint/2010/main" val="2215557873"/>
      </p:ext>
    </p:extLst>
  </p:cSld>
  <p:clrMapOvr>
    <a:masterClrMapping/>
  </p:clrMapOvr>
  <p:transition spd="slow" advTm="5530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37E2A3-3B13-4F74-9D3D-A18C6321097A}" type="datetime1">
              <a:rPr lang="en-US" altLang="zh-CN"/>
              <a:pPr>
                <a:defRPr/>
              </a:pPr>
              <a:t>10/29/2025</a:t>
            </a:fld>
            <a:endParaRPr lang="en-US" altLang="zh-CN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zh-CN"/>
              <a:t>www.commons.wikimedia.org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0DB32DA-5CF6-49A2-BF75-04DDF039BC53}" type="slidenum">
              <a:rPr lang="en-US" altLang="zh-CN"/>
              <a:pPr/>
              <a:t>‹N°›</a:t>
            </a:fld>
            <a:r>
              <a:rPr lang="en-US" altLang="zh-CN"/>
              <a:t>/106</a:t>
            </a:r>
          </a:p>
        </p:txBody>
      </p:sp>
    </p:spTree>
    <p:extLst>
      <p:ext uri="{BB962C8B-B14F-4D97-AF65-F5344CB8AC3E}">
        <p14:creationId xmlns:p14="http://schemas.microsoft.com/office/powerpoint/2010/main" val="2949080183"/>
      </p:ext>
    </p:extLst>
  </p:cSld>
  <p:clrMapOvr>
    <a:masterClrMapping/>
  </p:clrMapOvr>
  <p:transition spd="slow" advTm="5530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3C37C6-1EAA-4E4C-9B66-4D6B49957B7D}" type="datetime1">
              <a:rPr lang="en-US" altLang="zh-CN"/>
              <a:pPr>
                <a:defRPr/>
              </a:pPr>
              <a:t>10/29/2025</a:t>
            </a:fld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zh-CN"/>
              <a:t>www.commons.wikimedia.org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55A6F7C-AF28-4CDA-B7C6-3001B4F68B35}" type="slidenum">
              <a:rPr lang="en-US" altLang="zh-CN"/>
              <a:pPr/>
              <a:t>‹N°›</a:t>
            </a:fld>
            <a:r>
              <a:rPr lang="en-US" altLang="zh-CN"/>
              <a:t>/106</a:t>
            </a:r>
          </a:p>
        </p:txBody>
      </p:sp>
    </p:spTree>
    <p:extLst>
      <p:ext uri="{BB962C8B-B14F-4D97-AF65-F5344CB8AC3E}">
        <p14:creationId xmlns:p14="http://schemas.microsoft.com/office/powerpoint/2010/main" val="783696866"/>
      </p:ext>
    </p:extLst>
  </p:cSld>
  <p:clrMapOvr>
    <a:masterClrMapping/>
  </p:clrMapOvr>
  <p:transition spd="slow" advTm="5530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5C8053-14AA-4A2C-AECB-31DB4DC2A833}" type="datetime1">
              <a:rPr lang="en-US" altLang="zh-CN"/>
              <a:pPr>
                <a:defRPr/>
              </a:pPr>
              <a:t>10/29/2025</a:t>
            </a:fld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zh-CN"/>
              <a:t>www.commons.wikimedia.org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E8E4C64-2BF4-40A7-AE0A-71F973D18718}" type="slidenum">
              <a:rPr lang="en-US" altLang="zh-CN"/>
              <a:pPr/>
              <a:t>‹N°›</a:t>
            </a:fld>
            <a:r>
              <a:rPr lang="en-US" altLang="zh-CN"/>
              <a:t>/106</a:t>
            </a:r>
          </a:p>
        </p:txBody>
      </p:sp>
    </p:spTree>
    <p:extLst>
      <p:ext uri="{BB962C8B-B14F-4D97-AF65-F5344CB8AC3E}">
        <p14:creationId xmlns:p14="http://schemas.microsoft.com/office/powerpoint/2010/main" val="3839337703"/>
      </p:ext>
    </p:extLst>
  </p:cSld>
  <p:clrMapOvr>
    <a:masterClrMapping/>
  </p:clrMapOvr>
  <p:transition spd="slow" advTm="5530">
    <p:split orient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45D5274F-19D1-4692-8E2E-5BE033FCB261}" type="datetime1">
              <a:rPr lang="en-US" altLang="zh-CN"/>
              <a:pPr>
                <a:defRPr/>
              </a:pPr>
              <a:t>10/29/2025</a:t>
            </a:fld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r>
              <a:rPr lang="en-US" altLang="zh-CN"/>
              <a:t>www.commons.wikimedia.org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BD386070-857F-4A92-B24F-3B18CC5BF839}" type="slidenum">
              <a:rPr lang="en-US" altLang="zh-CN"/>
              <a:pPr/>
              <a:t>‹N°›</a:t>
            </a:fld>
            <a:r>
              <a:rPr lang="en-US" altLang="zh-CN"/>
              <a:t>/106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ransition spd="slow" advTm="5530">
    <p:split orient="vert"/>
  </p:transition>
  <p:hf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openxmlformats.org/officeDocument/2006/relationships/notesSlide" Target="../notesSlides/notesSlide1.xml"/><Relationship Id="rId7" Type="http://schemas.openxmlformats.org/officeDocument/2006/relationships/hyperlink" Target="http://groups.google.com/group/grupcelebi" TargetMode="External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png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hyperlink" Target="http://groups.google.com/group/grupcelebi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8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9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0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1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2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3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4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5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6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7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9.jpeg"/><Relationship Id="rId4" Type="http://schemas.openxmlformats.org/officeDocument/2006/relationships/image" Target="../media/image48.jpe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0.jpe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1.jpeg"/><Relationship Id="rId4" Type="http://schemas.openxmlformats.org/officeDocument/2006/relationships/hyperlink" Target="http://groups.google.com/group/grupcelebi" TargetMode="Externa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2.jpe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3.jpe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4.jpe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5.jpe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6.jpe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8.jpeg"/><Relationship Id="rId4" Type="http://schemas.openxmlformats.org/officeDocument/2006/relationships/image" Target="../media/image57.jpe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9.jpe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0.jpe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1.jpe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2.jpe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3.jpe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4.jpeg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5.jpeg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6.jpe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6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7.jpeg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6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8.jpeg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6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9.jpeg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6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0.jpeg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6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5.jpeg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6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1.jpeg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6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3.jpeg"/><Relationship Id="rId4" Type="http://schemas.openxmlformats.org/officeDocument/2006/relationships/image" Target="../media/image72.jpeg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6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4.jpeg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6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5.jpeg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6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6.jpeg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7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7.jpeg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7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8.jpeg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7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9.jpeg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7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0.jpeg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7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1.jpeg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7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2.jpeg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7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3.jpeg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7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4.jpeg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7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5.jpeg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7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6.jpeg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8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7.jpeg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8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9.jpeg"/><Relationship Id="rId4" Type="http://schemas.openxmlformats.org/officeDocument/2006/relationships/image" Target="../media/image88.jpeg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8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0.jpeg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8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1.jpeg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8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2.jpeg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8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3.jpeg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8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4.jpeg"/></Relationships>
</file>

<file path=ppt/slides/_rels/slide8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8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5.jpeg"/></Relationships>
</file>

<file path=ppt/slides/_rels/slide8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8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6.jpeg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8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7.jpeg"/></Relationships>
</file>

<file path=ppt/slides/_rels/slide9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9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8.jpeg"/></Relationships>
</file>

<file path=ppt/slides/_rels/slide9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9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9.jpeg"/></Relationships>
</file>

<file path=ppt/slides/_rels/slide9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9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0.jpeg"/></Relationships>
</file>

<file path=ppt/slides/_rels/slide9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9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1.jpeg"/></Relationships>
</file>

<file path=ppt/slides/_rels/slide9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9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2.jpeg"/></Relationships>
</file>

<file path=ppt/slides/_rels/slide9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9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3.jpeg"/></Relationships>
</file>

<file path=ppt/slides/_rels/slide9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9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4.jpeg"/></Relationships>
</file>

<file path=ppt/slides/_rels/slide9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9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6.jpeg"/><Relationship Id="rId4" Type="http://schemas.openxmlformats.org/officeDocument/2006/relationships/image" Target="../media/image105.jpeg"/></Relationships>
</file>

<file path=ppt/slides/_rels/slide9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9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7.jpeg"/></Relationships>
</file>

<file path=ppt/slides/_rels/slide9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9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8.jpeg"/></Relationships>
</file>

<file path=ppt/slides/_rels/slide10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0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9.jpeg"/></Relationships>
</file>

<file path=ppt/slides/_rels/slide10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0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0.jpeg"/></Relationships>
</file>

<file path=ppt/slides/_rels/slide10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0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1.jpeg"/></Relationships>
</file>

<file path=ppt/slides/_rels/slide10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0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2.jpeg"/></Relationships>
</file>

<file path=ppt/slides/_rels/slide10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0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3.jpeg"/></Relationships>
</file>

<file path=ppt/slides/_rels/slide10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0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4.jpeg"/></Relationships>
</file>

<file path=ppt/slides/_rels/slide10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117.jpeg"/><Relationship Id="rId2" Type="http://schemas.openxmlformats.org/officeDocument/2006/relationships/notesSlide" Target="../notesSlides/notesSlide10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6.GIF"/><Relationship Id="rId5" Type="http://schemas.openxmlformats.org/officeDocument/2006/relationships/image" Target="../media/image115.jpeg"/><Relationship Id="rId4" Type="http://schemas.openxmlformats.org/officeDocument/2006/relationships/hyperlink" Target="http://groups.google.com/group/grupcelebi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Lake Fryxellsee, Antarctica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714375"/>
            <a:ext cx="7858125" cy="557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2786063"/>
            <a:ext cx="9144000" cy="1470025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en-US" altLang="zh-CN" sz="3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 100 PHOTO DU MONDE</a:t>
            </a:r>
            <a:endParaRPr lang="en-US" altLang="zh-CN" sz="5400" b="1" dirty="0" smtClean="0">
              <a:solidFill>
                <a:srgbClr val="FFC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52" name="TextBox 4"/>
          <p:cNvSpPr txBox="1">
            <a:spLocks noChangeArrowheads="1"/>
          </p:cNvSpPr>
          <p:nvPr/>
        </p:nvSpPr>
        <p:spPr bwMode="auto">
          <a:xfrm>
            <a:off x="5500688" y="785813"/>
            <a:ext cx="28924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zh-CN" b="1">
                <a:latin typeface="Times New Roman" panose="02020603050405020304" pitchFamily="18" charset="0"/>
                <a:cs typeface="Times New Roman" panose="02020603050405020304" pitchFamily="18" charset="0"/>
              </a:rPr>
              <a:t>Lake Fryxellsee, Antarctica</a:t>
            </a:r>
          </a:p>
        </p:txBody>
      </p:sp>
      <p:pic>
        <p:nvPicPr>
          <p:cNvPr id="6" name="02_Anywhere Is_Enya.wav">
            <a:hlinkClick r:id="" action="ppaction://media"/>
          </p:cNvPr>
          <p:cNvPicPr>
            <a:picLocks noRot="1" noChangeAspect="1"/>
          </p:cNvPicPr>
          <p:nvPr>
            <a:wavAudioFile r:embed="rId1" name="02_Anywhere Is_Enya.wav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5" name="WordArt 7" descr="Beyaz mermer">
            <a:hlinkClick r:id="rId7"/>
          </p:cNvPr>
          <p:cNvSpPr>
            <a:spLocks noChangeArrowheads="1" noChangeShapeType="1" noTextEdit="1"/>
          </p:cNvSpPr>
          <p:nvPr/>
        </p:nvSpPr>
        <p:spPr bwMode="auto">
          <a:xfrm>
            <a:off x="5435600" y="5661025"/>
            <a:ext cx="2714625" cy="428625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ObliqueRight"/>
              <a:lightRig rig="legacyHarsh3" dir="t"/>
            </a:scene3d>
            <a:sp3d extrusionH="100000" prstMaterial="legacyMatte">
              <a:extrusionClr>
                <a:srgbClr val="663300"/>
              </a:extrusionClr>
              <a:contourClr>
                <a:srgbClr val="FFCC99"/>
              </a:contourClr>
            </a:sp3d>
          </a:bodyPr>
          <a:lstStyle/>
          <a:p>
            <a:pPr algn="ctr"/>
            <a:endParaRPr lang="fr-FR" sz="2400" kern="10" dirty="0">
              <a:ln w="9525">
                <a:round/>
                <a:headEnd/>
                <a:tailEnd/>
              </a:ln>
              <a:blipFill dpi="0" rotWithShape="0">
                <a:blip r:embed="rId8"/>
                <a:srcRect/>
                <a:tile tx="0" ty="0" sx="100000" sy="100000" flip="none" algn="tl"/>
              </a:blipFill>
              <a:latin typeface="Arial Black" panose="020B0A04020102020204" pitchFamily="34" charset="0"/>
            </a:endParaRPr>
          </a:p>
        </p:txBody>
      </p:sp>
    </p:spTree>
  </p:cSld>
  <p:clrMapOvr>
    <a:masterClrMapping/>
  </p:clrMapOvr>
  <p:transition spd="slow" advTm="1053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106">
                <p:cTn id="22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162E0066-3819-455F-A4EB-4597EC8C5D21}" type="slidenum">
              <a:rPr lang="en-US" altLang="zh-CN">
                <a:solidFill>
                  <a:schemeClr val="bg1"/>
                </a:solidFill>
                <a:latin typeface="Calibri" panose="020F0502020204030204" pitchFamily="34" charset="0"/>
              </a:rPr>
              <a:pPr eaLnBrk="1" hangingPunct="1"/>
              <a:t>2</a:t>
            </a:fld>
            <a:endParaRPr lang="en-US" altLang="zh-CN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pic>
        <p:nvPicPr>
          <p:cNvPr id="3076" name="Picture 4" descr="Male, Capital of Maldives.JPG">
            <a:hlinkClick r:id="rId4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642938"/>
            <a:ext cx="7858125" cy="5643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7" name="TextBox 5"/>
          <p:cNvSpPr txBox="1">
            <a:spLocks noChangeArrowheads="1"/>
          </p:cNvSpPr>
          <p:nvPr/>
        </p:nvSpPr>
        <p:spPr bwMode="auto">
          <a:xfrm>
            <a:off x="5572125" y="928688"/>
            <a:ext cx="3148013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zh-CN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Male, Capital of Maldives</a:t>
            </a:r>
          </a:p>
        </p:txBody>
      </p:sp>
    </p:spTree>
  </p:cSld>
  <p:clrMapOvr>
    <a:masterClrMapping/>
  </p:clrMapOvr>
  <p:transition spd="slow" advTm="4530">
    <p:split orient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B03F139E-30D6-4990-A767-430FD5EDD404}" type="slidenum">
              <a:rPr lang="en-US" altLang="zh-CN">
                <a:solidFill>
                  <a:schemeClr val="bg1"/>
                </a:solidFill>
                <a:latin typeface="Calibri" panose="020F0502020204030204" pitchFamily="34" charset="0"/>
              </a:rPr>
              <a:pPr eaLnBrk="1" hangingPunct="1"/>
              <a:t>3</a:t>
            </a:fld>
            <a:endParaRPr lang="en-US" altLang="zh-CN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pic>
        <p:nvPicPr>
          <p:cNvPr id="4100" name="Picture 3" descr="Mt. Herschel%2C, Antarctica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714375"/>
            <a:ext cx="7858125" cy="557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1" name="TextBox 4"/>
          <p:cNvSpPr txBox="1">
            <a:spLocks noChangeArrowheads="1"/>
          </p:cNvSpPr>
          <p:nvPr/>
        </p:nvSpPr>
        <p:spPr bwMode="auto">
          <a:xfrm>
            <a:off x="928688" y="928688"/>
            <a:ext cx="31242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zh-CN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Mt. Herschel,  Antarctica</a:t>
            </a:r>
          </a:p>
        </p:txBody>
      </p:sp>
    </p:spTree>
  </p:cSld>
  <p:clrMapOvr>
    <a:masterClrMapping/>
  </p:clrMapOvr>
  <p:transition spd="slow" advTm="4530">
    <p:split orient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6E8B8BD5-D763-478A-BB4D-D17E19A4E8EF}" type="slidenum">
              <a:rPr lang="en-US" altLang="zh-CN">
                <a:solidFill>
                  <a:schemeClr val="bg1"/>
                </a:solidFill>
                <a:latin typeface="Calibri" panose="020F0502020204030204" pitchFamily="34" charset="0"/>
              </a:rPr>
              <a:pPr eaLnBrk="1" hangingPunct="1"/>
              <a:t>4</a:t>
            </a:fld>
            <a:endParaRPr lang="en-US" altLang="zh-CN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pic>
        <p:nvPicPr>
          <p:cNvPr id="5124" name="Picture 3" descr="Seychelle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642938"/>
            <a:ext cx="7858125" cy="5643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5" name="TextBox 4"/>
          <p:cNvSpPr txBox="1">
            <a:spLocks noChangeArrowheads="1"/>
          </p:cNvSpPr>
          <p:nvPr/>
        </p:nvSpPr>
        <p:spPr bwMode="auto">
          <a:xfrm>
            <a:off x="6786563" y="928688"/>
            <a:ext cx="1404937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zh-CN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Seychelles</a:t>
            </a:r>
          </a:p>
        </p:txBody>
      </p:sp>
    </p:spTree>
  </p:cSld>
  <p:clrMapOvr>
    <a:masterClrMapping/>
  </p:clrMapOvr>
  <p:transition spd="slow" advTm="4530">
    <p:split orient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9660F6ED-DE77-4AF2-AF07-8A9888FEB9D9}" type="slidenum">
              <a:rPr lang="en-US" altLang="zh-CN">
                <a:solidFill>
                  <a:schemeClr val="bg1"/>
                </a:solidFill>
                <a:latin typeface="Calibri" panose="020F0502020204030204" pitchFamily="34" charset="0"/>
              </a:rPr>
              <a:pPr eaLnBrk="1" hangingPunct="1"/>
              <a:t>5</a:t>
            </a:fld>
            <a:endParaRPr lang="en-US" altLang="zh-CN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pic>
        <p:nvPicPr>
          <p:cNvPr id="6148" name="Picture 3" descr="Seychelle2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642938"/>
            <a:ext cx="7858125" cy="5643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9" name="TextBox 4"/>
          <p:cNvSpPr txBox="1">
            <a:spLocks noChangeArrowheads="1"/>
          </p:cNvSpPr>
          <p:nvPr/>
        </p:nvSpPr>
        <p:spPr bwMode="auto">
          <a:xfrm>
            <a:off x="1143000" y="928688"/>
            <a:ext cx="1404938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zh-CN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Seychelles</a:t>
            </a:r>
          </a:p>
        </p:txBody>
      </p:sp>
    </p:spTree>
  </p:cSld>
  <p:clrMapOvr>
    <a:masterClrMapping/>
  </p:clrMapOvr>
  <p:transition spd="slow" advTm="4530">
    <p:split orient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8D03F353-6232-482F-8AB5-15125EB36474}" type="slidenum">
              <a:rPr lang="en-US" altLang="zh-CN">
                <a:solidFill>
                  <a:schemeClr val="bg1"/>
                </a:solidFill>
                <a:latin typeface="Calibri" panose="020F0502020204030204" pitchFamily="34" charset="0"/>
              </a:rPr>
              <a:pPr eaLnBrk="1" hangingPunct="1"/>
              <a:t>6</a:t>
            </a:fld>
            <a:endParaRPr lang="en-US" altLang="zh-CN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pic>
        <p:nvPicPr>
          <p:cNvPr id="7172" name="Picture 3" descr="Cambridge Sunset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8875" y="642938"/>
            <a:ext cx="4286250" cy="5643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3" name="TextBox 4"/>
          <p:cNvSpPr txBox="1">
            <a:spLocks noChangeArrowheads="1"/>
          </p:cNvSpPr>
          <p:nvPr/>
        </p:nvSpPr>
        <p:spPr bwMode="auto">
          <a:xfrm>
            <a:off x="3482975" y="928688"/>
            <a:ext cx="2332038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zh-CN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Cambridge Sunset</a:t>
            </a:r>
          </a:p>
        </p:txBody>
      </p:sp>
    </p:spTree>
  </p:cSld>
  <p:clrMapOvr>
    <a:masterClrMapping/>
  </p:clrMapOvr>
  <p:transition spd="slow" advTm="4530">
    <p:split orient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ntelope Canyon, Arizona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642938"/>
            <a:ext cx="7858125" cy="5643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5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FF2335B5-ED4F-41E1-9947-9A864218E89F}" type="slidenum">
              <a:rPr lang="en-US" altLang="zh-CN">
                <a:solidFill>
                  <a:schemeClr val="bg1"/>
                </a:solidFill>
                <a:latin typeface="Calibri" panose="020F0502020204030204" pitchFamily="34" charset="0"/>
              </a:rPr>
              <a:pPr eaLnBrk="1" hangingPunct="1"/>
              <a:t>7</a:t>
            </a:fld>
            <a:endParaRPr lang="en-US" altLang="zh-CN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42938" y="2714625"/>
            <a:ext cx="7907337" cy="10064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6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North America</a:t>
            </a:r>
          </a:p>
        </p:txBody>
      </p:sp>
      <p:sp>
        <p:nvSpPr>
          <p:cNvPr id="8198" name="TextBox 5"/>
          <p:cNvSpPr txBox="1">
            <a:spLocks noChangeArrowheads="1"/>
          </p:cNvSpPr>
          <p:nvPr/>
        </p:nvSpPr>
        <p:spPr bwMode="auto">
          <a:xfrm>
            <a:off x="5127625" y="857250"/>
            <a:ext cx="3255963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zh-CN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Antelope Canyon, Arizona</a:t>
            </a:r>
          </a:p>
        </p:txBody>
      </p:sp>
    </p:spTree>
  </p:cSld>
  <p:clrMapOvr>
    <a:masterClrMapping/>
  </p:clrMapOvr>
  <p:transition spd="slow" advTm="553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1C0756EB-AB32-4AD6-AA2D-036DBA774E0E}" type="slidenum">
              <a:rPr lang="en-US" altLang="zh-CN">
                <a:solidFill>
                  <a:schemeClr val="bg1"/>
                </a:solidFill>
                <a:latin typeface="Calibri" panose="020F0502020204030204" pitchFamily="34" charset="0"/>
              </a:rPr>
              <a:pPr eaLnBrk="1" hangingPunct="1"/>
              <a:t>8</a:t>
            </a:fld>
            <a:endParaRPr lang="en-US" altLang="zh-CN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pic>
        <p:nvPicPr>
          <p:cNvPr id="9220" name="Picture 3" descr="Arches National Park, Utah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642938"/>
            <a:ext cx="7929562" cy="5643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1" name="TextBox 4"/>
          <p:cNvSpPr txBox="1">
            <a:spLocks noChangeArrowheads="1"/>
          </p:cNvSpPr>
          <p:nvPr/>
        </p:nvSpPr>
        <p:spPr bwMode="auto">
          <a:xfrm>
            <a:off x="708025" y="928688"/>
            <a:ext cx="2119313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zh-CN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Arches NP, Utah</a:t>
            </a:r>
          </a:p>
        </p:txBody>
      </p:sp>
    </p:spTree>
  </p:cSld>
  <p:clrMapOvr>
    <a:masterClrMapping/>
  </p:clrMapOvr>
  <p:transition spd="slow" advTm="5530">
    <p:split orient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3CC4A4D8-D546-4568-947D-41B4BA67EF72}" type="slidenum">
              <a:rPr lang="en-US" altLang="zh-CN">
                <a:solidFill>
                  <a:schemeClr val="bg1"/>
                </a:solidFill>
                <a:latin typeface="Calibri" panose="020F0502020204030204" pitchFamily="34" charset="0"/>
              </a:rPr>
              <a:pPr eaLnBrk="1" hangingPunct="1"/>
              <a:t>9</a:t>
            </a:fld>
            <a:endParaRPr lang="en-US" altLang="zh-CN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pic>
        <p:nvPicPr>
          <p:cNvPr id="10244" name="Picture 3" descr="Athabasca Rail at Brule Lake, Canada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642938"/>
            <a:ext cx="7929562" cy="5643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5" name="TextBox 4"/>
          <p:cNvSpPr txBox="1">
            <a:spLocks noChangeArrowheads="1"/>
          </p:cNvSpPr>
          <p:nvPr/>
        </p:nvSpPr>
        <p:spPr bwMode="auto">
          <a:xfrm>
            <a:off x="3836988" y="857250"/>
            <a:ext cx="4579937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zh-CN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Athabasca Rail at Brule Lake, Canada</a:t>
            </a:r>
          </a:p>
        </p:txBody>
      </p:sp>
    </p:spTree>
  </p:cSld>
  <p:clrMapOvr>
    <a:masterClrMapping/>
  </p:clrMapOvr>
  <p:transition spd="slow" advTm="5530">
    <p:split orient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4CBBF84E-4891-4CF7-B716-A5CCE15E45FC}" type="slidenum">
              <a:rPr lang="en-US" altLang="zh-CN">
                <a:solidFill>
                  <a:schemeClr val="bg1"/>
                </a:solidFill>
                <a:latin typeface="Calibri" panose="020F0502020204030204" pitchFamily="34" charset="0"/>
              </a:rPr>
              <a:pPr eaLnBrk="1" hangingPunct="1"/>
              <a:t>10</a:t>
            </a:fld>
            <a:endParaRPr lang="en-US" altLang="zh-CN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pic>
        <p:nvPicPr>
          <p:cNvPr id="11268" name="Picture 3" descr="Bryce Canyon2, Utah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642938"/>
            <a:ext cx="7858125" cy="5643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9" name="TextBox 4"/>
          <p:cNvSpPr txBox="1">
            <a:spLocks noChangeArrowheads="1"/>
          </p:cNvSpPr>
          <p:nvPr/>
        </p:nvSpPr>
        <p:spPr bwMode="auto">
          <a:xfrm>
            <a:off x="698500" y="1000125"/>
            <a:ext cx="251142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zh-CN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Bryce Canyon, Utah</a:t>
            </a:r>
          </a:p>
        </p:txBody>
      </p:sp>
    </p:spTree>
  </p:cSld>
  <p:clrMapOvr>
    <a:masterClrMapping/>
  </p:clrMapOvr>
  <p:transition spd="slow" advTm="5530">
    <p:split orient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2BAEB78F-41D4-4B5E-84DB-ADED5FE54BDD}" type="slidenum">
              <a:rPr lang="en-US" altLang="zh-CN">
                <a:solidFill>
                  <a:schemeClr val="bg1"/>
                </a:solidFill>
                <a:latin typeface="Calibri" panose="020F0502020204030204" pitchFamily="34" charset="0"/>
              </a:rPr>
              <a:pPr eaLnBrk="1" hangingPunct="1"/>
              <a:t>11</a:t>
            </a:fld>
            <a:endParaRPr lang="en-US" altLang="zh-CN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pic>
        <p:nvPicPr>
          <p:cNvPr id="12292" name="Picture 3" descr="Bryce Canyon, Utah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714375"/>
            <a:ext cx="7858125" cy="557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3" name="TextBox 4"/>
          <p:cNvSpPr txBox="1">
            <a:spLocks noChangeArrowheads="1"/>
          </p:cNvSpPr>
          <p:nvPr/>
        </p:nvSpPr>
        <p:spPr bwMode="auto">
          <a:xfrm>
            <a:off x="5556250" y="928688"/>
            <a:ext cx="2511425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zh-CN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Bryce Canyon, Utah</a:t>
            </a:r>
          </a:p>
        </p:txBody>
      </p:sp>
    </p:spTree>
  </p:cSld>
  <p:clrMapOvr>
    <a:masterClrMapping/>
  </p:clrMapOvr>
  <p:transition spd="slow" advTm="5530">
    <p:split orient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09BD8C45-0381-433E-AE48-AB74DA258ACD}" type="slidenum">
              <a:rPr lang="en-US" altLang="zh-CN">
                <a:solidFill>
                  <a:schemeClr val="bg1"/>
                </a:solidFill>
                <a:latin typeface="Calibri" panose="020F0502020204030204" pitchFamily="34" charset="0"/>
              </a:rPr>
              <a:pPr eaLnBrk="1" hangingPunct="1"/>
              <a:t>12</a:t>
            </a:fld>
            <a:endParaRPr lang="en-US" altLang="zh-CN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pic>
        <p:nvPicPr>
          <p:cNvPr id="13316" name="Picture 3" descr="Canyon de Chelly, Navajo, Arizona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642938"/>
            <a:ext cx="7858125" cy="5643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7" name="TextBox 4"/>
          <p:cNvSpPr txBox="1">
            <a:spLocks noChangeArrowheads="1"/>
          </p:cNvSpPr>
          <p:nvPr/>
        </p:nvSpPr>
        <p:spPr bwMode="auto">
          <a:xfrm>
            <a:off x="781050" y="1000125"/>
            <a:ext cx="42291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zh-CN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Canyon de Chelly, Navajo, Arizona</a:t>
            </a:r>
          </a:p>
        </p:txBody>
      </p:sp>
    </p:spTree>
  </p:cSld>
  <p:clrMapOvr>
    <a:masterClrMapping/>
  </p:clrMapOvr>
  <p:transition spd="slow" advTm="5530">
    <p:split orient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A90F7D06-31B3-451E-97A8-8302A67A0548}" type="slidenum">
              <a:rPr lang="en-US" altLang="zh-CN">
                <a:solidFill>
                  <a:schemeClr val="bg1"/>
                </a:solidFill>
                <a:latin typeface="Calibri" panose="020F0502020204030204" pitchFamily="34" charset="0"/>
              </a:rPr>
              <a:pPr eaLnBrk="1" hangingPunct="1"/>
              <a:t>13</a:t>
            </a:fld>
            <a:endParaRPr lang="en-US" altLang="zh-CN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pic>
        <p:nvPicPr>
          <p:cNvPr id="14340" name="Picture 3" descr="Capitol Reef - Hickman Bridge, Utah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642938"/>
            <a:ext cx="7858125" cy="5643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1" name="TextBox 4"/>
          <p:cNvSpPr txBox="1">
            <a:spLocks noChangeArrowheads="1"/>
          </p:cNvSpPr>
          <p:nvPr/>
        </p:nvSpPr>
        <p:spPr bwMode="auto">
          <a:xfrm>
            <a:off x="4337050" y="5715000"/>
            <a:ext cx="4389438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zh-CN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Capitol Reef, Hickman Bridge, Utah</a:t>
            </a:r>
          </a:p>
        </p:txBody>
      </p:sp>
    </p:spTree>
  </p:cSld>
  <p:clrMapOvr>
    <a:masterClrMapping/>
  </p:clrMapOvr>
  <p:transition spd="slow" advTm="5530">
    <p:split orient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53F1FCB6-85C7-4639-B2BF-31829C75EFCE}" type="slidenum">
              <a:rPr lang="en-US" altLang="zh-CN">
                <a:solidFill>
                  <a:schemeClr val="bg1"/>
                </a:solidFill>
                <a:latin typeface="Calibri" panose="020F0502020204030204" pitchFamily="34" charset="0"/>
              </a:rPr>
              <a:pPr eaLnBrk="1" hangingPunct="1"/>
              <a:t>14</a:t>
            </a:fld>
            <a:endParaRPr lang="en-US" altLang="zh-CN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pic>
        <p:nvPicPr>
          <p:cNvPr id="15364" name="Picture 3" descr="Colorado River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642938"/>
            <a:ext cx="7858125" cy="5643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5" name="TextBox 4"/>
          <p:cNvSpPr txBox="1">
            <a:spLocks noChangeArrowheads="1"/>
          </p:cNvSpPr>
          <p:nvPr/>
        </p:nvSpPr>
        <p:spPr bwMode="auto">
          <a:xfrm>
            <a:off x="658813" y="928688"/>
            <a:ext cx="1973262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zh-CN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Colorado River</a:t>
            </a:r>
          </a:p>
        </p:txBody>
      </p:sp>
    </p:spTree>
  </p:cSld>
  <p:clrMapOvr>
    <a:masterClrMapping/>
  </p:clrMapOvr>
  <p:transition spd="slow" advTm="5530">
    <p:split orient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FB93DD19-D9B3-4FB8-935C-B730BEF6C245}" type="slidenum">
              <a:rPr lang="en-US" altLang="zh-CN">
                <a:solidFill>
                  <a:schemeClr val="bg1"/>
                </a:solidFill>
                <a:latin typeface="Calibri" panose="020F0502020204030204" pitchFamily="34" charset="0"/>
              </a:rPr>
              <a:pPr eaLnBrk="1" hangingPunct="1"/>
              <a:t>15</a:t>
            </a:fld>
            <a:endParaRPr lang="en-US" altLang="zh-CN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pic>
        <p:nvPicPr>
          <p:cNvPr id="16388" name="Picture 3" descr="Death Valley, California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642938"/>
            <a:ext cx="7858125" cy="5643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9" name="TextBox 4"/>
          <p:cNvSpPr txBox="1">
            <a:spLocks noChangeArrowheads="1"/>
          </p:cNvSpPr>
          <p:nvPr/>
        </p:nvSpPr>
        <p:spPr bwMode="auto">
          <a:xfrm>
            <a:off x="5572125" y="5643563"/>
            <a:ext cx="2954338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zh-CN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Death valley, California</a:t>
            </a:r>
          </a:p>
        </p:txBody>
      </p:sp>
    </p:spTree>
  </p:cSld>
  <p:clrMapOvr>
    <a:masterClrMapping/>
  </p:clrMapOvr>
  <p:transition spd="slow" advTm="5530">
    <p:split orient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C2ED92B8-F91A-485F-A460-A64DF31C876C}" type="slidenum">
              <a:rPr lang="en-US" altLang="zh-CN">
                <a:solidFill>
                  <a:schemeClr val="bg1"/>
                </a:solidFill>
                <a:latin typeface="Calibri" panose="020F0502020204030204" pitchFamily="34" charset="0"/>
              </a:rPr>
              <a:pPr eaLnBrk="1" hangingPunct="1"/>
              <a:t>16</a:t>
            </a:fld>
            <a:endParaRPr lang="en-US" altLang="zh-CN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pic>
        <p:nvPicPr>
          <p:cNvPr id="17412" name="Picture 3" descr="Delicate Arch, Utah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642938"/>
            <a:ext cx="7858125" cy="5643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3" name="TextBox 4"/>
          <p:cNvSpPr txBox="1">
            <a:spLocks noChangeArrowheads="1"/>
          </p:cNvSpPr>
          <p:nvPr/>
        </p:nvSpPr>
        <p:spPr bwMode="auto">
          <a:xfrm>
            <a:off x="750888" y="928688"/>
            <a:ext cx="2479675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zh-CN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Delicate Arch, Utah</a:t>
            </a:r>
          </a:p>
        </p:txBody>
      </p:sp>
    </p:spTree>
  </p:cSld>
  <p:clrMapOvr>
    <a:masterClrMapping/>
  </p:clrMapOvr>
  <p:transition spd="slow" advTm="5530">
    <p:split orient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7A2823A2-742F-4DCE-AF6B-EB8005D07C6A}" type="slidenum">
              <a:rPr lang="en-US" altLang="zh-CN">
                <a:solidFill>
                  <a:schemeClr val="bg1"/>
                </a:solidFill>
                <a:latin typeface="Calibri" panose="020F0502020204030204" pitchFamily="34" charset="0"/>
              </a:rPr>
              <a:pPr eaLnBrk="1" hangingPunct="1"/>
              <a:t>17</a:t>
            </a:fld>
            <a:endParaRPr lang="en-US" altLang="zh-CN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pic>
        <p:nvPicPr>
          <p:cNvPr id="18436" name="Picture 3" descr="Double-O-Arch Arches National Park, Utah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642938"/>
            <a:ext cx="7858125" cy="5643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7" name="TextBox 4"/>
          <p:cNvSpPr txBox="1">
            <a:spLocks noChangeArrowheads="1"/>
          </p:cNvSpPr>
          <p:nvPr/>
        </p:nvSpPr>
        <p:spPr bwMode="auto">
          <a:xfrm>
            <a:off x="669925" y="928688"/>
            <a:ext cx="40322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zh-CN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Double-O-Arch, Arches NP, Utah</a:t>
            </a:r>
          </a:p>
        </p:txBody>
      </p:sp>
    </p:spTree>
  </p:cSld>
  <p:clrMapOvr>
    <a:masterClrMapping/>
  </p:clrMapOvr>
  <p:transition spd="slow" advTm="5530">
    <p:split orient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EACEF501-FF2B-4DEF-8E69-94755E187620}" type="slidenum">
              <a:rPr lang="en-US" altLang="zh-CN">
                <a:solidFill>
                  <a:schemeClr val="bg1"/>
                </a:solidFill>
                <a:latin typeface="Calibri" panose="020F0502020204030204" pitchFamily="34" charset="0"/>
              </a:rPr>
              <a:pPr eaLnBrk="1" hangingPunct="1"/>
              <a:t>18</a:t>
            </a:fld>
            <a:endParaRPr lang="en-US" altLang="zh-CN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pic>
        <p:nvPicPr>
          <p:cNvPr id="19460" name="Picture 3" descr="Grand Prismatic Spring, Yellowstone NP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642938"/>
            <a:ext cx="7858125" cy="5643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61" name="TextBox 4"/>
          <p:cNvSpPr txBox="1">
            <a:spLocks noChangeArrowheads="1"/>
          </p:cNvSpPr>
          <p:nvPr/>
        </p:nvSpPr>
        <p:spPr bwMode="auto">
          <a:xfrm>
            <a:off x="3697288" y="928688"/>
            <a:ext cx="4960937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zh-CN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Grand Prismatic Spring, Yellowstone NP</a:t>
            </a:r>
          </a:p>
        </p:txBody>
      </p:sp>
    </p:spTree>
  </p:cSld>
  <p:clrMapOvr>
    <a:masterClrMapping/>
  </p:clrMapOvr>
  <p:transition spd="slow" advTm="5530">
    <p:split orient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0C417D3B-03E5-44DA-848F-C05647C6B587}" type="slidenum">
              <a:rPr lang="en-US" altLang="zh-CN">
                <a:solidFill>
                  <a:schemeClr val="bg1"/>
                </a:solidFill>
                <a:latin typeface="Calibri" panose="020F0502020204030204" pitchFamily="34" charset="0"/>
              </a:rPr>
              <a:pPr eaLnBrk="1" hangingPunct="1"/>
              <a:t>19</a:t>
            </a:fld>
            <a:endParaRPr lang="en-US" altLang="zh-CN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pic>
        <p:nvPicPr>
          <p:cNvPr id="20484" name="Picture 3" descr="Jonathan Run Falls, Pennsylvania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642938"/>
            <a:ext cx="7858125" cy="5643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5" name="TextBox 4"/>
          <p:cNvSpPr txBox="1">
            <a:spLocks noChangeArrowheads="1"/>
          </p:cNvSpPr>
          <p:nvPr/>
        </p:nvSpPr>
        <p:spPr bwMode="auto">
          <a:xfrm>
            <a:off x="466725" y="5715000"/>
            <a:ext cx="4183063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zh-CN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Jonathan Run Falls, Pennsylvania</a:t>
            </a:r>
          </a:p>
        </p:txBody>
      </p:sp>
    </p:spTree>
  </p:cSld>
  <p:clrMapOvr>
    <a:masterClrMapping/>
  </p:clrMapOvr>
  <p:transition spd="slow" advTm="5530">
    <p:split orient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A96C0B84-FE86-440A-B8FA-2F49412CF494}" type="slidenum">
              <a:rPr lang="en-US" altLang="zh-CN">
                <a:solidFill>
                  <a:schemeClr val="bg1"/>
                </a:solidFill>
                <a:latin typeface="Calibri" panose="020F0502020204030204" pitchFamily="34" charset="0"/>
              </a:rPr>
              <a:pPr eaLnBrk="1" hangingPunct="1"/>
              <a:t>20</a:t>
            </a:fld>
            <a:endParaRPr lang="en-US" altLang="zh-CN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pic>
        <p:nvPicPr>
          <p:cNvPr id="21508" name="Picture 3" descr="Lassen NP, Kings Creek, California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1571625"/>
            <a:ext cx="7858125" cy="3786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9" name="TextBox 4"/>
          <p:cNvSpPr txBox="1">
            <a:spLocks noChangeArrowheads="1"/>
          </p:cNvSpPr>
          <p:nvPr/>
        </p:nvSpPr>
        <p:spPr bwMode="auto">
          <a:xfrm>
            <a:off x="3984625" y="1928813"/>
            <a:ext cx="4289425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zh-CN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Lassen NP, Kings Creek, California</a:t>
            </a:r>
          </a:p>
        </p:txBody>
      </p:sp>
    </p:spTree>
  </p:cSld>
  <p:clrMapOvr>
    <a:masterClrMapping/>
  </p:clrMapOvr>
  <p:transition spd="slow" advTm="5530">
    <p:split orient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0FEE3FA3-EAFD-4611-9CC6-6C4A774A9F90}" type="slidenum">
              <a:rPr lang="en-US" altLang="zh-CN">
                <a:solidFill>
                  <a:schemeClr val="bg1"/>
                </a:solidFill>
                <a:latin typeface="Calibri" panose="020F0502020204030204" pitchFamily="34" charset="0"/>
              </a:rPr>
              <a:pPr eaLnBrk="1" hangingPunct="1"/>
              <a:t>21</a:t>
            </a:fld>
            <a:endParaRPr lang="en-US" altLang="zh-CN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pic>
        <p:nvPicPr>
          <p:cNvPr id="22532" name="Picture 3" descr="Antelope Canyon, Arizona2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6313" y="642938"/>
            <a:ext cx="3787775" cy="5643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3" name="Picture 4" descr="Antelope Canyon, Arizona3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642938"/>
            <a:ext cx="3714750" cy="5643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4" name="TextBox 5"/>
          <p:cNvSpPr txBox="1">
            <a:spLocks noChangeArrowheads="1"/>
          </p:cNvSpPr>
          <p:nvPr/>
        </p:nvSpPr>
        <p:spPr bwMode="auto">
          <a:xfrm>
            <a:off x="1143000" y="785813"/>
            <a:ext cx="2928938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zh-CN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Antelope Canyon, Arizona</a:t>
            </a:r>
          </a:p>
        </p:txBody>
      </p:sp>
      <p:sp>
        <p:nvSpPr>
          <p:cNvPr id="22535" name="TextBox 6"/>
          <p:cNvSpPr txBox="1">
            <a:spLocks noChangeArrowheads="1"/>
          </p:cNvSpPr>
          <p:nvPr/>
        </p:nvSpPr>
        <p:spPr bwMode="auto">
          <a:xfrm>
            <a:off x="5214938" y="5715000"/>
            <a:ext cx="2928937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zh-CN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Antelope Canyon, Arizona</a:t>
            </a:r>
          </a:p>
        </p:txBody>
      </p:sp>
    </p:spTree>
  </p:cSld>
  <p:clrMapOvr>
    <a:masterClrMapping/>
  </p:clrMapOvr>
  <p:transition spd="slow" advTm="5530">
    <p:split orient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A7A11BAA-2865-44EC-B74A-9CABE2D89646}" type="slidenum">
              <a:rPr lang="en-US" altLang="zh-CN">
                <a:solidFill>
                  <a:schemeClr val="bg1"/>
                </a:solidFill>
                <a:latin typeface="Calibri" panose="020F0502020204030204" pitchFamily="34" charset="0"/>
              </a:rPr>
              <a:pPr eaLnBrk="1" hangingPunct="1"/>
              <a:t>22</a:t>
            </a:fld>
            <a:endParaRPr lang="en-US" altLang="zh-CN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pic>
        <p:nvPicPr>
          <p:cNvPr id="23556" name="Picture 3" descr="Monument Valley, Arizona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642938"/>
            <a:ext cx="7858125" cy="5643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7" name="TextBox 4"/>
          <p:cNvSpPr txBox="1">
            <a:spLocks noChangeArrowheads="1"/>
          </p:cNvSpPr>
          <p:nvPr/>
        </p:nvSpPr>
        <p:spPr bwMode="auto">
          <a:xfrm>
            <a:off x="527050" y="5643563"/>
            <a:ext cx="3338513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zh-CN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Monument Valley, Arizona</a:t>
            </a:r>
          </a:p>
        </p:txBody>
      </p:sp>
    </p:spTree>
  </p:cSld>
  <p:clrMapOvr>
    <a:masterClrMapping/>
  </p:clrMapOvr>
  <p:transition spd="slow" advTm="5530">
    <p:split orient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65387601-4591-4B90-9A9A-D23CCC10DAF7}" type="slidenum">
              <a:rPr lang="en-US" altLang="zh-CN">
                <a:solidFill>
                  <a:schemeClr val="bg1"/>
                </a:solidFill>
                <a:latin typeface="Calibri" panose="020F0502020204030204" pitchFamily="34" charset="0"/>
              </a:rPr>
              <a:pPr eaLnBrk="1" hangingPunct="1"/>
              <a:t>23</a:t>
            </a:fld>
            <a:endParaRPr lang="en-US" altLang="zh-CN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pic>
        <p:nvPicPr>
          <p:cNvPr id="24580" name="Picture 3" descr="Monument Valley, Utah - Arizona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642938"/>
            <a:ext cx="7858125" cy="5643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81" name="TextBox 4"/>
          <p:cNvSpPr txBox="1">
            <a:spLocks noChangeArrowheads="1"/>
          </p:cNvSpPr>
          <p:nvPr/>
        </p:nvSpPr>
        <p:spPr bwMode="auto">
          <a:xfrm>
            <a:off x="4754563" y="1000125"/>
            <a:ext cx="40195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zh-CN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Monument Valley, Utah/Arizona</a:t>
            </a:r>
          </a:p>
        </p:txBody>
      </p:sp>
    </p:spTree>
  </p:cSld>
  <p:clrMapOvr>
    <a:masterClrMapping/>
  </p:clrMapOvr>
  <p:transition spd="slow" advTm="5530">
    <p:split orient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DEAC1AD7-538E-4E1E-B811-64F9F86717A5}" type="slidenum">
              <a:rPr lang="en-US" altLang="zh-CN">
                <a:solidFill>
                  <a:schemeClr val="bg1"/>
                </a:solidFill>
                <a:latin typeface="Calibri" panose="020F0502020204030204" pitchFamily="34" charset="0"/>
              </a:rPr>
              <a:pPr eaLnBrk="1" hangingPunct="1"/>
              <a:t>24</a:t>
            </a:fld>
            <a:endParaRPr lang="en-US" altLang="zh-CN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pic>
        <p:nvPicPr>
          <p:cNvPr id="25604" name="Picture 3" descr="Moraine Lake, Banff NP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642938"/>
            <a:ext cx="7858125" cy="5643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5" name="TextBox 4"/>
          <p:cNvSpPr txBox="1">
            <a:spLocks noChangeArrowheads="1"/>
          </p:cNvSpPr>
          <p:nvPr/>
        </p:nvSpPr>
        <p:spPr bwMode="auto">
          <a:xfrm>
            <a:off x="660400" y="857250"/>
            <a:ext cx="4021138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zh-CN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Moraine Lake, Banff NP, Canada</a:t>
            </a:r>
          </a:p>
        </p:txBody>
      </p:sp>
    </p:spTree>
  </p:cSld>
  <p:clrMapOvr>
    <a:masterClrMapping/>
  </p:clrMapOvr>
  <p:transition spd="slow" advTm="5530">
    <p:split orient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C0419039-F1F9-43A6-94C9-F022B88832F2}" type="slidenum">
              <a:rPr lang="en-US" altLang="zh-CN">
                <a:solidFill>
                  <a:schemeClr val="bg1"/>
                </a:solidFill>
                <a:latin typeface="Calibri" panose="020F0502020204030204" pitchFamily="34" charset="0"/>
              </a:rPr>
              <a:pPr eaLnBrk="1" hangingPunct="1"/>
              <a:t>25</a:t>
            </a:fld>
            <a:endParaRPr lang="en-US" altLang="zh-CN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pic>
        <p:nvPicPr>
          <p:cNvPr id="26628" name="Picture 3" descr="Mount Yamnuska, Alberta, Canada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714375"/>
            <a:ext cx="7858125" cy="557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29" name="TextBox 4"/>
          <p:cNvSpPr txBox="1">
            <a:spLocks noChangeArrowheads="1"/>
          </p:cNvSpPr>
          <p:nvPr/>
        </p:nvSpPr>
        <p:spPr bwMode="auto">
          <a:xfrm>
            <a:off x="4530725" y="1000125"/>
            <a:ext cx="37528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zh-CN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Mt. Yamuska, Alberta, Canada</a:t>
            </a:r>
          </a:p>
        </p:txBody>
      </p:sp>
    </p:spTree>
  </p:cSld>
  <p:clrMapOvr>
    <a:masterClrMapping/>
  </p:clrMapOvr>
  <p:transition spd="slow" advTm="5530">
    <p:split orient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91284B12-CA70-414F-B8DE-EB0A260B38AB}" type="slidenum">
              <a:rPr lang="en-US" altLang="zh-CN">
                <a:solidFill>
                  <a:schemeClr val="bg1"/>
                </a:solidFill>
                <a:latin typeface="Calibri" panose="020F0502020204030204" pitchFamily="34" charset="0"/>
              </a:rPr>
              <a:pPr eaLnBrk="1" hangingPunct="1"/>
              <a:t>26</a:t>
            </a:fld>
            <a:endParaRPr lang="en-US" altLang="zh-CN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pic>
        <p:nvPicPr>
          <p:cNvPr id="27652" name="Picture 3" descr="Mt. Hood &amp; Trillium Lake, Oregon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642938"/>
            <a:ext cx="7858125" cy="5643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3" name="TextBox 4"/>
          <p:cNvSpPr txBox="1">
            <a:spLocks noChangeArrowheads="1"/>
          </p:cNvSpPr>
          <p:nvPr/>
        </p:nvSpPr>
        <p:spPr bwMode="auto">
          <a:xfrm>
            <a:off x="515938" y="857250"/>
            <a:ext cx="420687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zh-CN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Mt. Hood &amp; Trillium Lake, Oregon</a:t>
            </a:r>
          </a:p>
        </p:txBody>
      </p:sp>
    </p:spTree>
  </p:cSld>
  <p:clrMapOvr>
    <a:masterClrMapping/>
  </p:clrMapOvr>
  <p:transition spd="slow" advTm="5530">
    <p:split orient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9048AC00-1E6A-4972-A21E-83503898D6FE}" type="slidenum">
              <a:rPr lang="en-US" altLang="zh-CN">
                <a:solidFill>
                  <a:schemeClr val="bg1"/>
                </a:solidFill>
                <a:latin typeface="Calibri" panose="020F0502020204030204" pitchFamily="34" charset="0"/>
              </a:rPr>
              <a:pPr eaLnBrk="1" hangingPunct="1"/>
              <a:t>27</a:t>
            </a:fld>
            <a:endParaRPr lang="en-US" altLang="zh-CN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pic>
        <p:nvPicPr>
          <p:cNvPr id="28676" name="Picture 3" descr="Antelope Canyon, Arizona4JPG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0" y="642938"/>
            <a:ext cx="3641725" cy="5643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7" name="Picture 4" descr="Lower Consolation Lake, Banff NP, Canada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642938"/>
            <a:ext cx="3643312" cy="5643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8" name="TextBox 5"/>
          <p:cNvSpPr txBox="1">
            <a:spLocks noChangeArrowheads="1"/>
          </p:cNvSpPr>
          <p:nvPr/>
        </p:nvSpPr>
        <p:spPr bwMode="auto">
          <a:xfrm>
            <a:off x="5286375" y="857250"/>
            <a:ext cx="2928938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zh-CN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Antelope Canyon, Arizona</a:t>
            </a:r>
          </a:p>
        </p:txBody>
      </p:sp>
      <p:sp>
        <p:nvSpPr>
          <p:cNvPr id="28679" name="TextBox 6"/>
          <p:cNvSpPr txBox="1">
            <a:spLocks noChangeArrowheads="1"/>
          </p:cNvSpPr>
          <p:nvPr/>
        </p:nvSpPr>
        <p:spPr bwMode="auto">
          <a:xfrm>
            <a:off x="1000125" y="5500688"/>
            <a:ext cx="2928938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zh-CN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Consolation Lake, Banff NP, Canada</a:t>
            </a:r>
          </a:p>
        </p:txBody>
      </p:sp>
    </p:spTree>
  </p:cSld>
  <p:clrMapOvr>
    <a:masterClrMapping/>
  </p:clrMapOvr>
  <p:transition spd="slow" advTm="5530">
    <p:split orient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2512C36A-3073-4342-8B1B-B7F878B6ABF9}" type="slidenum">
              <a:rPr lang="en-US" altLang="zh-CN">
                <a:solidFill>
                  <a:schemeClr val="bg1"/>
                </a:solidFill>
                <a:latin typeface="Calibri" panose="020F0502020204030204" pitchFamily="34" charset="0"/>
              </a:rPr>
              <a:pPr eaLnBrk="1" hangingPunct="1"/>
              <a:t>28</a:t>
            </a:fld>
            <a:endParaRPr lang="en-US" altLang="zh-CN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pic>
        <p:nvPicPr>
          <p:cNvPr id="29700" name="Picture 3" descr="Peyto Lake, Banff NP, Canada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642938"/>
            <a:ext cx="7858125" cy="5643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TextBox 4"/>
          <p:cNvSpPr txBox="1">
            <a:spLocks noChangeArrowheads="1"/>
          </p:cNvSpPr>
          <p:nvPr/>
        </p:nvSpPr>
        <p:spPr bwMode="auto">
          <a:xfrm>
            <a:off x="4830763" y="5715000"/>
            <a:ext cx="367347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zh-CN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Peyto Lake, Banff NP, Canada</a:t>
            </a:r>
          </a:p>
        </p:txBody>
      </p:sp>
    </p:spTree>
  </p:cSld>
  <p:clrMapOvr>
    <a:masterClrMapping/>
  </p:clrMapOvr>
  <p:transition spd="slow" advTm="5530">
    <p:split orient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72E62467-92E3-4EE4-AE76-E96C99112F28}" type="slidenum">
              <a:rPr lang="en-US" altLang="zh-CN">
                <a:solidFill>
                  <a:schemeClr val="bg1"/>
                </a:solidFill>
                <a:latin typeface="Calibri" panose="020F0502020204030204" pitchFamily="34" charset="0"/>
              </a:rPr>
              <a:pPr eaLnBrk="1" hangingPunct="1"/>
              <a:t>29</a:t>
            </a:fld>
            <a:endParaRPr lang="en-US" altLang="zh-CN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pic>
        <p:nvPicPr>
          <p:cNvPr id="30724" name="Picture 3" descr="Popocatepetl, Mexico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642938"/>
            <a:ext cx="7858125" cy="5643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25" name="TextBox 4"/>
          <p:cNvSpPr txBox="1">
            <a:spLocks noChangeArrowheads="1"/>
          </p:cNvSpPr>
          <p:nvPr/>
        </p:nvSpPr>
        <p:spPr bwMode="auto">
          <a:xfrm>
            <a:off x="628650" y="928688"/>
            <a:ext cx="31559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zh-CN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Mt. Popocatepetl, Mexico</a:t>
            </a:r>
          </a:p>
        </p:txBody>
      </p:sp>
    </p:spTree>
  </p:cSld>
  <p:clrMapOvr>
    <a:masterClrMapping/>
  </p:clrMapOvr>
  <p:transition spd="slow" advTm="5530">
    <p:split orient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4313E4AC-167E-4629-A024-8E5BB3CFD443}" type="slidenum">
              <a:rPr lang="en-US" altLang="zh-CN">
                <a:solidFill>
                  <a:schemeClr val="bg1"/>
                </a:solidFill>
                <a:latin typeface="Calibri" panose="020F0502020204030204" pitchFamily="34" charset="0"/>
              </a:rPr>
              <a:pPr eaLnBrk="1" hangingPunct="1"/>
              <a:t>30</a:t>
            </a:fld>
            <a:endParaRPr lang="en-US" altLang="zh-CN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pic>
        <p:nvPicPr>
          <p:cNvPr id="31748" name="Picture 3" descr="Rogue River, Oregon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642938"/>
            <a:ext cx="7929562" cy="5643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49" name="TextBox 4"/>
          <p:cNvSpPr txBox="1">
            <a:spLocks noChangeArrowheads="1"/>
          </p:cNvSpPr>
          <p:nvPr/>
        </p:nvSpPr>
        <p:spPr bwMode="auto">
          <a:xfrm>
            <a:off x="5883275" y="5572125"/>
            <a:ext cx="26352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zh-CN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Rogue River, Oregon</a:t>
            </a:r>
          </a:p>
        </p:txBody>
      </p:sp>
    </p:spTree>
  </p:cSld>
  <p:clrMapOvr>
    <a:masterClrMapping/>
  </p:clrMapOvr>
  <p:transition spd="slow" advTm="5530">
    <p:split orient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0FE22A37-85BF-42C6-904C-AB08EC35DCC7}" type="slidenum">
              <a:rPr lang="en-US" altLang="zh-CN">
                <a:solidFill>
                  <a:schemeClr val="bg1"/>
                </a:solidFill>
                <a:latin typeface="Calibri" panose="020F0502020204030204" pitchFamily="34" charset="0"/>
              </a:rPr>
              <a:pPr eaLnBrk="1" hangingPunct="1"/>
              <a:t>31</a:t>
            </a:fld>
            <a:endParaRPr lang="en-US" altLang="zh-CN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pic>
        <p:nvPicPr>
          <p:cNvPr id="32772" name="Picture 4" descr="The Grand Tetons National Park, Wyoming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571500"/>
            <a:ext cx="7858125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73" name="TextBox 5"/>
          <p:cNvSpPr txBox="1">
            <a:spLocks noChangeArrowheads="1"/>
          </p:cNvSpPr>
          <p:nvPr/>
        </p:nvSpPr>
        <p:spPr bwMode="auto">
          <a:xfrm>
            <a:off x="496888" y="857250"/>
            <a:ext cx="39687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zh-CN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Grand Tetons NP, Wyoming</a:t>
            </a:r>
          </a:p>
        </p:txBody>
      </p:sp>
    </p:spTree>
  </p:cSld>
  <p:clrMapOvr>
    <a:masterClrMapping/>
  </p:clrMapOvr>
  <p:transition spd="slow" advTm="5530">
    <p:split orient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0525AB17-12E8-451C-8EF9-57696250E884}" type="slidenum">
              <a:rPr lang="en-US" altLang="zh-CN">
                <a:solidFill>
                  <a:schemeClr val="bg1"/>
                </a:solidFill>
                <a:latin typeface="Calibri" panose="020F0502020204030204" pitchFamily="34" charset="0"/>
              </a:rPr>
              <a:pPr eaLnBrk="1" hangingPunct="1"/>
              <a:t>32</a:t>
            </a:fld>
            <a:endParaRPr lang="en-US" altLang="zh-CN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pic>
        <p:nvPicPr>
          <p:cNvPr id="33796" name="Picture 3" descr="Yosemite Nationa Park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642938"/>
            <a:ext cx="7858125" cy="5643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797" name="TextBox 4"/>
          <p:cNvSpPr txBox="1">
            <a:spLocks noChangeArrowheads="1"/>
          </p:cNvSpPr>
          <p:nvPr/>
        </p:nvSpPr>
        <p:spPr bwMode="auto">
          <a:xfrm>
            <a:off x="6143625" y="928688"/>
            <a:ext cx="1571625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zh-CN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Yosemite NP</a:t>
            </a:r>
          </a:p>
        </p:txBody>
      </p:sp>
    </p:spTree>
  </p:cSld>
  <p:clrMapOvr>
    <a:masterClrMapping/>
  </p:clrMapOvr>
  <p:transition spd="slow" advTm="5530">
    <p:split orient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E77E3320-05F5-465C-8FE6-1EDF95313A81}" type="slidenum">
              <a:rPr lang="en-US" altLang="zh-CN">
                <a:solidFill>
                  <a:schemeClr val="bg1"/>
                </a:solidFill>
                <a:latin typeface="Calibri" panose="020F0502020204030204" pitchFamily="34" charset="0"/>
              </a:rPr>
              <a:pPr eaLnBrk="1" hangingPunct="1"/>
              <a:t>33</a:t>
            </a:fld>
            <a:endParaRPr lang="en-US" altLang="zh-CN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pic>
        <p:nvPicPr>
          <p:cNvPr id="34820" name="Picture 3" descr="Zion Canyon, Utah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642938"/>
            <a:ext cx="7858125" cy="5643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21" name="TextBox 4"/>
          <p:cNvSpPr txBox="1">
            <a:spLocks noChangeArrowheads="1"/>
          </p:cNvSpPr>
          <p:nvPr/>
        </p:nvSpPr>
        <p:spPr bwMode="auto">
          <a:xfrm>
            <a:off x="1000125" y="928688"/>
            <a:ext cx="2214563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zh-CN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Zion Canyon, Utah</a:t>
            </a:r>
          </a:p>
        </p:txBody>
      </p:sp>
    </p:spTree>
  </p:cSld>
  <p:clrMapOvr>
    <a:masterClrMapping/>
  </p:clrMapOvr>
  <p:transition spd="slow" advTm="5530">
    <p:split orient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ascata Caracol, Brazil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642938"/>
            <a:ext cx="7929562" cy="5643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843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66ADAC0A-9FB4-442C-9C0A-DD7BBFC3BBE9}" type="slidenum">
              <a:rPr lang="en-US" altLang="zh-CN">
                <a:solidFill>
                  <a:schemeClr val="bg1"/>
                </a:solidFill>
                <a:latin typeface="Calibri" panose="020F0502020204030204" pitchFamily="34" charset="0"/>
              </a:rPr>
              <a:pPr eaLnBrk="1" hangingPunct="1"/>
              <a:t>34</a:t>
            </a:fld>
            <a:endParaRPr lang="en-US" altLang="zh-CN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42938" y="2714625"/>
            <a:ext cx="7907337" cy="10064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6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South America</a:t>
            </a:r>
          </a:p>
        </p:txBody>
      </p:sp>
      <p:sp>
        <p:nvSpPr>
          <p:cNvPr id="35846" name="TextBox 5"/>
          <p:cNvSpPr txBox="1">
            <a:spLocks noChangeArrowheads="1"/>
          </p:cNvSpPr>
          <p:nvPr/>
        </p:nvSpPr>
        <p:spPr bwMode="auto">
          <a:xfrm>
            <a:off x="928688" y="928688"/>
            <a:ext cx="3500437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zh-CN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Cascata Caracol, Brazil</a:t>
            </a:r>
          </a:p>
        </p:txBody>
      </p:sp>
    </p:spTree>
  </p:cSld>
  <p:clrMapOvr>
    <a:masterClrMapping/>
  </p:clrMapOvr>
  <p:transition spd="slow" advTm="553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0E626A78-1C46-4261-AC98-902887B7C3B7}" type="slidenum">
              <a:rPr lang="en-US" altLang="zh-CN">
                <a:solidFill>
                  <a:schemeClr val="bg1"/>
                </a:solidFill>
                <a:latin typeface="Calibri" panose="020F0502020204030204" pitchFamily="34" charset="0"/>
              </a:rPr>
              <a:pPr eaLnBrk="1" hangingPunct="1"/>
              <a:t>35</a:t>
            </a:fld>
            <a:endParaRPr lang="en-US" altLang="zh-CN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pic>
        <p:nvPicPr>
          <p:cNvPr id="36868" name="Picture 3" descr="Perito Moreno Glacier, Patagonia, Argentina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642938"/>
            <a:ext cx="7858125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869" name="TextBox 4"/>
          <p:cNvSpPr txBox="1">
            <a:spLocks noChangeArrowheads="1"/>
          </p:cNvSpPr>
          <p:nvPr/>
        </p:nvSpPr>
        <p:spPr bwMode="auto">
          <a:xfrm>
            <a:off x="3143250" y="857250"/>
            <a:ext cx="5214938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zh-CN" b="1">
                <a:latin typeface="Times New Roman" panose="02020603050405020304" pitchFamily="18" charset="0"/>
                <a:cs typeface="Times New Roman" panose="02020603050405020304" pitchFamily="18" charset="0"/>
              </a:rPr>
              <a:t>Perito Moreno Glacier, Patagonia, Argentina</a:t>
            </a:r>
          </a:p>
        </p:txBody>
      </p:sp>
    </p:spTree>
  </p:cSld>
  <p:clrMapOvr>
    <a:masterClrMapping/>
  </p:clrMapOvr>
  <p:transition spd="slow" advTm="5530">
    <p:split orient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07E003A9-9F43-4614-A108-8EF7AF42EF94}" type="slidenum">
              <a:rPr lang="en-US" altLang="zh-CN">
                <a:solidFill>
                  <a:schemeClr val="bg1"/>
                </a:solidFill>
                <a:latin typeface="Calibri" panose="020F0502020204030204" pitchFamily="34" charset="0"/>
              </a:rPr>
              <a:pPr eaLnBrk="1" hangingPunct="1"/>
              <a:t>36</a:t>
            </a:fld>
            <a:endParaRPr lang="en-US" altLang="zh-CN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pic>
        <p:nvPicPr>
          <p:cNvPr id="37892" name="Picture 3" descr="Miscanti Lagoon, San Pedro de Atacama, Chile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642938"/>
            <a:ext cx="7858125" cy="5643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893" name="TextBox 4"/>
          <p:cNvSpPr txBox="1">
            <a:spLocks noChangeArrowheads="1"/>
          </p:cNvSpPr>
          <p:nvPr/>
        </p:nvSpPr>
        <p:spPr bwMode="auto">
          <a:xfrm>
            <a:off x="928688" y="928688"/>
            <a:ext cx="5214937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zh-CN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Miscanti Lagoon, San Pedro de Atacama, Chile</a:t>
            </a:r>
          </a:p>
        </p:txBody>
      </p:sp>
    </p:spTree>
  </p:cSld>
  <p:clrMapOvr>
    <a:masterClrMapping/>
  </p:clrMapOvr>
  <p:transition spd="slow" advTm="5530">
    <p:split orient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3DC9DB55-C924-44E7-9BD0-77DF20A9876E}" type="slidenum">
              <a:rPr lang="en-US" altLang="zh-CN">
                <a:solidFill>
                  <a:schemeClr val="bg1"/>
                </a:solidFill>
                <a:latin typeface="Calibri" panose="020F0502020204030204" pitchFamily="34" charset="0"/>
              </a:rPr>
              <a:pPr eaLnBrk="1" hangingPunct="1"/>
              <a:t>37</a:t>
            </a:fld>
            <a:endParaRPr lang="en-US" altLang="zh-CN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pic>
        <p:nvPicPr>
          <p:cNvPr id="38916" name="Picture 3" descr="Glacier, Argentina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642938"/>
            <a:ext cx="7858125" cy="5643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917" name="TextBox 5"/>
          <p:cNvSpPr txBox="1">
            <a:spLocks noChangeArrowheads="1"/>
          </p:cNvSpPr>
          <p:nvPr/>
        </p:nvSpPr>
        <p:spPr bwMode="auto">
          <a:xfrm>
            <a:off x="4572000" y="857250"/>
            <a:ext cx="3500438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zh-CN" b="1">
                <a:latin typeface="Times New Roman" panose="02020603050405020304" pitchFamily="18" charset="0"/>
                <a:cs typeface="Times New Roman" panose="02020603050405020304" pitchFamily="18" charset="0"/>
              </a:rPr>
              <a:t>Argentina</a:t>
            </a:r>
          </a:p>
        </p:txBody>
      </p:sp>
    </p:spTree>
  </p:cSld>
  <p:clrMapOvr>
    <a:masterClrMapping/>
  </p:clrMapOvr>
  <p:transition spd="slow" advTm="5530">
    <p:split orient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81019B5B-DF2D-4624-91C8-2BAF506EC305}" type="slidenum">
              <a:rPr lang="en-US" altLang="zh-CN">
                <a:solidFill>
                  <a:schemeClr val="bg1"/>
                </a:solidFill>
                <a:latin typeface="Calibri" panose="020F0502020204030204" pitchFamily="34" charset="0"/>
              </a:rPr>
              <a:pPr eaLnBrk="1" hangingPunct="1"/>
              <a:t>38</a:t>
            </a:fld>
            <a:endParaRPr lang="en-US" altLang="zh-CN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pic>
        <p:nvPicPr>
          <p:cNvPr id="39940" name="Picture 3" descr="Glacial Iceberg, Argentina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714375"/>
            <a:ext cx="7858125" cy="557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941" name="TextBox 4"/>
          <p:cNvSpPr txBox="1">
            <a:spLocks noChangeArrowheads="1"/>
          </p:cNvSpPr>
          <p:nvPr/>
        </p:nvSpPr>
        <p:spPr bwMode="auto">
          <a:xfrm>
            <a:off x="1000125" y="928688"/>
            <a:ext cx="3500438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zh-CN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Glacial Iceberg,  Argentina</a:t>
            </a:r>
          </a:p>
        </p:txBody>
      </p:sp>
    </p:spTree>
  </p:cSld>
  <p:clrMapOvr>
    <a:masterClrMapping/>
  </p:clrMapOvr>
  <p:transition spd="slow" advTm="5530">
    <p:split orient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9853600C-A1CF-40A5-9C26-D8B58FCFAAE9}" type="slidenum">
              <a:rPr lang="en-US" altLang="zh-CN">
                <a:solidFill>
                  <a:schemeClr val="bg1"/>
                </a:solidFill>
                <a:latin typeface="Calibri" panose="020F0502020204030204" pitchFamily="34" charset="0"/>
              </a:rPr>
              <a:pPr eaLnBrk="1" hangingPunct="1"/>
              <a:t>39</a:t>
            </a:fld>
            <a:endParaRPr lang="en-US" altLang="zh-CN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pic>
        <p:nvPicPr>
          <p:cNvPr id="40964" name="Picture 3" descr="Ecuador Cajas National Park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642938"/>
            <a:ext cx="7858125" cy="5643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65" name="TextBox 4"/>
          <p:cNvSpPr txBox="1">
            <a:spLocks noChangeArrowheads="1"/>
          </p:cNvSpPr>
          <p:nvPr/>
        </p:nvSpPr>
        <p:spPr bwMode="auto">
          <a:xfrm>
            <a:off x="4714875" y="928688"/>
            <a:ext cx="3500438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zh-CN" b="1">
                <a:latin typeface="Times New Roman" panose="02020603050405020304" pitchFamily="18" charset="0"/>
                <a:cs typeface="Times New Roman" panose="02020603050405020304" pitchFamily="18" charset="0"/>
              </a:rPr>
              <a:t>Ecuador Cajas NP</a:t>
            </a:r>
          </a:p>
        </p:txBody>
      </p:sp>
    </p:spTree>
  </p:cSld>
  <p:clrMapOvr>
    <a:masterClrMapping/>
  </p:clrMapOvr>
  <p:transition spd="slow" advTm="5530">
    <p:split orient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1321DA11-8605-4F8E-84A0-1B7E388066DD}" type="slidenum">
              <a:rPr lang="en-US" altLang="zh-CN">
                <a:solidFill>
                  <a:schemeClr val="bg1"/>
                </a:solidFill>
                <a:latin typeface="Calibri" panose="020F0502020204030204" pitchFamily="34" charset="0"/>
              </a:rPr>
              <a:pPr eaLnBrk="1" hangingPunct="1"/>
              <a:t>40</a:t>
            </a:fld>
            <a:endParaRPr lang="en-US" altLang="zh-CN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pic>
        <p:nvPicPr>
          <p:cNvPr id="41988" name="Picture 3" descr="Colors of Altiplano, Bolivia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714375"/>
            <a:ext cx="7858125" cy="557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989" name="TextBox 4"/>
          <p:cNvSpPr txBox="1">
            <a:spLocks noChangeArrowheads="1"/>
          </p:cNvSpPr>
          <p:nvPr/>
        </p:nvSpPr>
        <p:spPr bwMode="auto">
          <a:xfrm>
            <a:off x="928688" y="1071563"/>
            <a:ext cx="3500437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zh-CN" b="1">
                <a:latin typeface="Times New Roman" panose="02020603050405020304" pitchFamily="18" charset="0"/>
                <a:cs typeface="Times New Roman" panose="02020603050405020304" pitchFamily="18" charset="0"/>
              </a:rPr>
              <a:t>Altiplano, Bolivia</a:t>
            </a:r>
          </a:p>
        </p:txBody>
      </p:sp>
    </p:spTree>
  </p:cSld>
  <p:clrMapOvr>
    <a:masterClrMapping/>
  </p:clrMapOvr>
  <p:transition spd="slow" advTm="5530">
    <p:split orient="vert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4C10ED7D-D6F2-47C3-AC20-581F99C9E196}" type="slidenum">
              <a:rPr lang="en-US" altLang="zh-CN">
                <a:solidFill>
                  <a:schemeClr val="bg1"/>
                </a:solidFill>
                <a:latin typeface="Calibri" panose="020F0502020204030204" pitchFamily="34" charset="0"/>
              </a:rPr>
              <a:pPr eaLnBrk="1" hangingPunct="1"/>
              <a:t>41</a:t>
            </a:fld>
            <a:endParaRPr lang="en-US" altLang="zh-CN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pic>
        <p:nvPicPr>
          <p:cNvPr id="43012" name="Picture 3" descr="Zireiner See Rofanspitze, Austria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642938"/>
            <a:ext cx="7858125" cy="5643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3013" name="TextBox 4"/>
          <p:cNvSpPr txBox="1">
            <a:spLocks noChangeArrowheads="1"/>
          </p:cNvSpPr>
          <p:nvPr/>
        </p:nvSpPr>
        <p:spPr bwMode="auto">
          <a:xfrm>
            <a:off x="4572000" y="857250"/>
            <a:ext cx="3500438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zh-CN" b="1">
                <a:latin typeface="Times New Roman" panose="02020603050405020304" pitchFamily="18" charset="0"/>
                <a:cs typeface="Times New Roman" panose="02020603050405020304" pitchFamily="18" charset="0"/>
              </a:rPr>
              <a:t>Zireiner See  Rofanspitze, Austria</a:t>
            </a:r>
          </a:p>
        </p:txBody>
      </p:sp>
    </p:spTree>
  </p:cSld>
  <p:clrMapOvr>
    <a:masterClrMapping/>
  </p:clrMapOvr>
  <p:transition spd="slow" advTm="5530">
    <p:split orient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25D86821-63FF-4DEA-9F20-9FF85CD05D7B}" type="slidenum">
              <a:rPr lang="en-US" altLang="zh-CN">
                <a:solidFill>
                  <a:schemeClr val="bg1"/>
                </a:solidFill>
                <a:latin typeface="Calibri" panose="020F0502020204030204" pitchFamily="34" charset="0"/>
              </a:rPr>
              <a:pPr eaLnBrk="1" hangingPunct="1"/>
              <a:t>42</a:t>
            </a:fld>
            <a:endParaRPr lang="en-US" altLang="zh-CN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pic>
        <p:nvPicPr>
          <p:cNvPr id="44036" name="Picture 3" descr="Alpamayo, Andes, Peru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642938"/>
            <a:ext cx="7858125" cy="5643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037" name="TextBox 4"/>
          <p:cNvSpPr txBox="1">
            <a:spLocks noChangeArrowheads="1"/>
          </p:cNvSpPr>
          <p:nvPr/>
        </p:nvSpPr>
        <p:spPr bwMode="auto">
          <a:xfrm>
            <a:off x="4786313" y="5572125"/>
            <a:ext cx="3500437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zh-CN" b="1">
                <a:latin typeface="Times New Roman" panose="02020603050405020304" pitchFamily="18" charset="0"/>
                <a:cs typeface="Times New Roman" panose="02020603050405020304" pitchFamily="18" charset="0"/>
              </a:rPr>
              <a:t>Alpamayo,  Andes, Peru</a:t>
            </a:r>
          </a:p>
        </p:txBody>
      </p:sp>
    </p:spTree>
  </p:cSld>
  <p:clrMapOvr>
    <a:masterClrMapping/>
  </p:clrMapOvr>
  <p:transition spd="slow" advTm="5530">
    <p:split orient="vert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FE1D4232-4A0B-49DF-A69C-1CF812F8F50F}" type="slidenum">
              <a:rPr lang="en-US" altLang="zh-CN">
                <a:solidFill>
                  <a:schemeClr val="bg1"/>
                </a:solidFill>
                <a:latin typeface="Calibri" panose="020F0502020204030204" pitchFamily="34" charset="0"/>
              </a:rPr>
              <a:pPr eaLnBrk="1" hangingPunct="1"/>
              <a:t>43</a:t>
            </a:fld>
            <a:endParaRPr lang="en-US" altLang="zh-CN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pic>
        <p:nvPicPr>
          <p:cNvPr id="45060" name="Picture 3" descr="Fitz Roy Mountain, Argentina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9188" y="642938"/>
            <a:ext cx="3571875" cy="5643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061" name="Picture 4" descr="Fitz Roy Mountain, Argentina2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642938"/>
            <a:ext cx="3714750" cy="5643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5062" name="TextBox 5"/>
          <p:cNvSpPr txBox="1">
            <a:spLocks noChangeArrowheads="1"/>
          </p:cNvSpPr>
          <p:nvPr/>
        </p:nvSpPr>
        <p:spPr bwMode="auto">
          <a:xfrm>
            <a:off x="4929188" y="5572125"/>
            <a:ext cx="3571875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zh-CN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Fitz Roy Mountain, Argentina</a:t>
            </a:r>
          </a:p>
        </p:txBody>
      </p:sp>
      <p:sp>
        <p:nvSpPr>
          <p:cNvPr id="45063" name="TextBox 6"/>
          <p:cNvSpPr txBox="1">
            <a:spLocks noChangeArrowheads="1"/>
          </p:cNvSpPr>
          <p:nvPr/>
        </p:nvSpPr>
        <p:spPr bwMode="auto">
          <a:xfrm>
            <a:off x="714375" y="785813"/>
            <a:ext cx="3571875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zh-CN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Fitz Roy Mountain, Argentina</a:t>
            </a:r>
          </a:p>
        </p:txBody>
      </p:sp>
    </p:spTree>
  </p:cSld>
  <p:clrMapOvr>
    <a:masterClrMapping/>
  </p:clrMapOvr>
  <p:transition spd="slow" advTm="5530">
    <p:split orient="vert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F5C74F82-CC0D-4353-AEF0-7B2319589929}" type="slidenum">
              <a:rPr lang="en-US" altLang="zh-CN">
                <a:solidFill>
                  <a:schemeClr val="bg1"/>
                </a:solidFill>
                <a:latin typeface="Calibri" panose="020F0502020204030204" pitchFamily="34" charset="0"/>
              </a:rPr>
              <a:pPr eaLnBrk="1" hangingPunct="1"/>
              <a:t>44</a:t>
            </a:fld>
            <a:endParaRPr lang="en-US" altLang="zh-CN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pic>
        <p:nvPicPr>
          <p:cNvPr id="4" name="Picture 3" descr="Aletschgletscher Eggishorn, Switzerland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642938"/>
            <a:ext cx="7858125" cy="5643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6085" name="TextBox 4"/>
          <p:cNvSpPr txBox="1">
            <a:spLocks noChangeArrowheads="1"/>
          </p:cNvSpPr>
          <p:nvPr/>
        </p:nvSpPr>
        <p:spPr bwMode="auto">
          <a:xfrm>
            <a:off x="3786188" y="857250"/>
            <a:ext cx="4357687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zh-CN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Aletschgletscher Eggishorn, Switzerland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42938" y="2714625"/>
            <a:ext cx="7907337" cy="10064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6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Europe</a:t>
            </a:r>
          </a:p>
        </p:txBody>
      </p:sp>
    </p:spTree>
  </p:cSld>
  <p:clrMapOvr>
    <a:masterClrMapping/>
  </p:clrMapOvr>
  <p:transition spd="slow" advTm="553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B8917BD5-A4B0-406D-81E4-11AF4DCFDB0D}" type="slidenum">
              <a:rPr lang="en-US" altLang="zh-CN">
                <a:solidFill>
                  <a:schemeClr val="bg1"/>
                </a:solidFill>
                <a:latin typeface="Calibri" panose="020F0502020204030204" pitchFamily="34" charset="0"/>
              </a:rPr>
              <a:pPr eaLnBrk="1" hangingPunct="1"/>
              <a:t>45</a:t>
            </a:fld>
            <a:endParaRPr lang="en-US" altLang="zh-CN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pic>
        <p:nvPicPr>
          <p:cNvPr id="47108" name="Picture 3" descr="Breithorn Enzian, Swiss Alps.JPG">
            <a:hlinkClick r:id="rId4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642938"/>
            <a:ext cx="7929562" cy="5643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7109" name="TextBox 4"/>
          <p:cNvSpPr txBox="1">
            <a:spLocks noChangeArrowheads="1"/>
          </p:cNvSpPr>
          <p:nvPr/>
        </p:nvSpPr>
        <p:spPr bwMode="auto">
          <a:xfrm>
            <a:off x="857250" y="928688"/>
            <a:ext cx="3357563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zh-CN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Breithorn Enzion, Swiss Alps</a:t>
            </a:r>
          </a:p>
        </p:txBody>
      </p:sp>
    </p:spTree>
  </p:cSld>
  <p:clrMapOvr>
    <a:masterClrMapping/>
  </p:clrMapOvr>
  <p:transition spd="slow" advTm="5530">
    <p:split orient="vert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2CA7F499-0BCC-41AA-B526-6F83A6B9EF7E}" type="slidenum">
              <a:rPr lang="en-US" altLang="zh-CN">
                <a:solidFill>
                  <a:schemeClr val="bg1"/>
                </a:solidFill>
                <a:latin typeface="Calibri" panose="020F0502020204030204" pitchFamily="34" charset="0"/>
              </a:rPr>
              <a:pPr eaLnBrk="1" hangingPunct="1"/>
              <a:t>46</a:t>
            </a:fld>
            <a:endParaRPr lang="en-US" altLang="zh-CN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pic>
        <p:nvPicPr>
          <p:cNvPr id="48132" name="Picture 3" descr="Caldera de Taburiente, La Palma, Spain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642938"/>
            <a:ext cx="7858125" cy="5643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8133" name="TextBox 4"/>
          <p:cNvSpPr txBox="1">
            <a:spLocks noChangeArrowheads="1"/>
          </p:cNvSpPr>
          <p:nvPr/>
        </p:nvSpPr>
        <p:spPr bwMode="auto">
          <a:xfrm>
            <a:off x="3714750" y="928688"/>
            <a:ext cx="4429125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zh-CN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Caldera de Taburiente, La Palma, Spain</a:t>
            </a:r>
          </a:p>
        </p:txBody>
      </p:sp>
    </p:spTree>
  </p:cSld>
  <p:clrMapOvr>
    <a:masterClrMapping/>
  </p:clrMapOvr>
  <p:transition spd="slow" advTm="5530">
    <p:split orient="vert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FE5F1645-1549-4992-BD57-F4B01E13CCAF}" type="slidenum">
              <a:rPr lang="en-US" altLang="zh-CN">
                <a:solidFill>
                  <a:schemeClr val="bg1"/>
                </a:solidFill>
                <a:latin typeface="Calibri" panose="020F0502020204030204" pitchFamily="34" charset="0"/>
              </a:rPr>
              <a:pPr eaLnBrk="1" hangingPunct="1"/>
              <a:t>47</a:t>
            </a:fld>
            <a:endParaRPr lang="en-US" altLang="zh-CN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pic>
        <p:nvPicPr>
          <p:cNvPr id="49156" name="Picture 3" descr="Chlingslandschft Aaretal, Schweiz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642938"/>
            <a:ext cx="7929562" cy="5643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157" name="TextBox 4"/>
          <p:cNvSpPr txBox="1">
            <a:spLocks noChangeArrowheads="1"/>
          </p:cNvSpPr>
          <p:nvPr/>
        </p:nvSpPr>
        <p:spPr bwMode="auto">
          <a:xfrm>
            <a:off x="785813" y="928688"/>
            <a:ext cx="4429125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zh-CN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Chlingslandsch Aaretal, Switzerland</a:t>
            </a:r>
          </a:p>
        </p:txBody>
      </p:sp>
    </p:spTree>
  </p:cSld>
  <p:clrMapOvr>
    <a:masterClrMapping/>
  </p:clrMapOvr>
  <p:transition spd="slow" advTm="5530">
    <p:split orient="vert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0A365B48-DE92-4704-A187-3FEF0924DE56}" type="slidenum">
              <a:rPr lang="en-US" altLang="zh-CN">
                <a:solidFill>
                  <a:schemeClr val="bg1"/>
                </a:solidFill>
                <a:latin typeface="Calibri" panose="020F0502020204030204" pitchFamily="34" charset="0"/>
              </a:rPr>
              <a:pPr eaLnBrk="1" hangingPunct="1"/>
              <a:t>48</a:t>
            </a:fld>
            <a:endParaRPr lang="en-US" altLang="zh-CN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pic>
        <p:nvPicPr>
          <p:cNvPr id="50180" name="Picture 3" descr="Chynov's Cave, Czech Republic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642938"/>
            <a:ext cx="7858125" cy="5643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0181" name="TextBox 4"/>
          <p:cNvSpPr txBox="1">
            <a:spLocks noChangeArrowheads="1"/>
          </p:cNvSpPr>
          <p:nvPr/>
        </p:nvSpPr>
        <p:spPr bwMode="auto">
          <a:xfrm>
            <a:off x="4429125" y="857250"/>
            <a:ext cx="37147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zh-CN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Chynov’s Cave, Czech Republic</a:t>
            </a:r>
          </a:p>
        </p:txBody>
      </p:sp>
    </p:spTree>
  </p:cSld>
  <p:clrMapOvr>
    <a:masterClrMapping/>
  </p:clrMapOvr>
  <p:transition spd="slow" advTm="5530">
    <p:split orient="vert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C0291F35-E13B-46BC-93F9-70DDCD220F04}" type="slidenum">
              <a:rPr lang="en-US" altLang="zh-CN">
                <a:solidFill>
                  <a:schemeClr val="bg1"/>
                </a:solidFill>
                <a:latin typeface="Calibri" panose="020F0502020204030204" pitchFamily="34" charset="0"/>
              </a:rPr>
              <a:pPr eaLnBrk="1" hangingPunct="1"/>
              <a:t>49</a:t>
            </a:fld>
            <a:endParaRPr lang="en-US" altLang="zh-CN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pic>
        <p:nvPicPr>
          <p:cNvPr id="51204" name="Picture 3" descr="Entlebuch, Switzerland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642938"/>
            <a:ext cx="7858125" cy="5643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05" name="TextBox 4"/>
          <p:cNvSpPr txBox="1">
            <a:spLocks noChangeArrowheads="1"/>
          </p:cNvSpPr>
          <p:nvPr/>
        </p:nvSpPr>
        <p:spPr bwMode="auto">
          <a:xfrm>
            <a:off x="785813" y="857250"/>
            <a:ext cx="37147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zh-CN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Entle Buch, Switzerland</a:t>
            </a:r>
          </a:p>
        </p:txBody>
      </p:sp>
    </p:spTree>
  </p:cSld>
  <p:clrMapOvr>
    <a:masterClrMapping/>
  </p:clrMapOvr>
  <p:transition spd="slow" advTm="5530">
    <p:split orient="vert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B1F77E39-1D66-4E6E-98A6-CDD0A0443725}" type="slidenum">
              <a:rPr lang="en-US" altLang="zh-CN">
                <a:solidFill>
                  <a:schemeClr val="bg1"/>
                </a:solidFill>
                <a:latin typeface="Calibri" panose="020F0502020204030204" pitchFamily="34" charset="0"/>
              </a:rPr>
              <a:pPr eaLnBrk="1" hangingPunct="1"/>
              <a:t>50</a:t>
            </a:fld>
            <a:endParaRPr lang="en-US" altLang="zh-CN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pic>
        <p:nvPicPr>
          <p:cNvPr id="52228" name="Picture 3" descr="Eyjafjallajokull, Iceland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642938"/>
            <a:ext cx="7858125" cy="5643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2229" name="TextBox 4"/>
          <p:cNvSpPr txBox="1">
            <a:spLocks noChangeArrowheads="1"/>
          </p:cNvSpPr>
          <p:nvPr/>
        </p:nvSpPr>
        <p:spPr bwMode="auto">
          <a:xfrm>
            <a:off x="4357688" y="928688"/>
            <a:ext cx="37147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zh-CN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Eyjafjallajokull, Iceland</a:t>
            </a:r>
          </a:p>
        </p:txBody>
      </p:sp>
    </p:spTree>
  </p:cSld>
  <p:clrMapOvr>
    <a:masterClrMapping/>
  </p:clrMapOvr>
  <p:transition spd="slow" advTm="5530">
    <p:split orient="vert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1B438204-33D8-42BD-BF50-29B559CBF766}" type="slidenum">
              <a:rPr lang="en-US" altLang="zh-CN">
                <a:solidFill>
                  <a:schemeClr val="bg1"/>
                </a:solidFill>
                <a:latin typeface="Calibri" panose="020F0502020204030204" pitchFamily="34" charset="0"/>
              </a:rPr>
              <a:pPr eaLnBrk="1" hangingPunct="1"/>
              <a:t>51</a:t>
            </a:fld>
            <a:endParaRPr lang="en-US" altLang="zh-CN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pic>
        <p:nvPicPr>
          <p:cNvPr id="53252" name="Picture 3" descr="Mullerthal, Luxembourg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0" y="642938"/>
            <a:ext cx="3630613" cy="5643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3253" name="TextBox 4"/>
          <p:cNvSpPr txBox="1">
            <a:spLocks noChangeArrowheads="1"/>
          </p:cNvSpPr>
          <p:nvPr/>
        </p:nvSpPr>
        <p:spPr bwMode="auto">
          <a:xfrm>
            <a:off x="4857750" y="5572125"/>
            <a:ext cx="3643313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zh-CN" b="1">
                <a:latin typeface="Times New Roman" panose="02020603050405020304" pitchFamily="18" charset="0"/>
                <a:cs typeface="Times New Roman" panose="02020603050405020304" pitchFamily="18" charset="0"/>
              </a:rPr>
              <a:t>Mullerthal Waterfalls, Luxembourg</a:t>
            </a:r>
          </a:p>
        </p:txBody>
      </p:sp>
      <p:pic>
        <p:nvPicPr>
          <p:cNvPr id="53254" name="Picture 5" descr="Oexarafoss, Iceland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642938"/>
            <a:ext cx="3714750" cy="5643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3255" name="TextBox 6"/>
          <p:cNvSpPr txBox="1">
            <a:spLocks noChangeArrowheads="1"/>
          </p:cNvSpPr>
          <p:nvPr/>
        </p:nvSpPr>
        <p:spPr bwMode="auto">
          <a:xfrm>
            <a:off x="642938" y="785813"/>
            <a:ext cx="37147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zh-CN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Oexarafoss, Iceland</a:t>
            </a:r>
          </a:p>
        </p:txBody>
      </p:sp>
    </p:spTree>
  </p:cSld>
  <p:clrMapOvr>
    <a:masterClrMapping/>
  </p:clrMapOvr>
  <p:transition spd="slow" advTm="5530">
    <p:split orient="vert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7C929C18-2508-4694-95A1-11ABAD11364F}" type="slidenum">
              <a:rPr lang="en-US" altLang="zh-CN">
                <a:solidFill>
                  <a:schemeClr val="bg1"/>
                </a:solidFill>
                <a:latin typeface="Calibri" panose="020F0502020204030204" pitchFamily="34" charset="0"/>
              </a:rPr>
              <a:pPr eaLnBrk="1" hangingPunct="1"/>
              <a:t>52</a:t>
            </a:fld>
            <a:endParaRPr lang="en-US" altLang="zh-CN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pic>
        <p:nvPicPr>
          <p:cNvPr id="54276" name="Picture 3" descr="Freudenberg, Switzerland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642938"/>
            <a:ext cx="7858125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4277" name="TextBox 4"/>
          <p:cNvSpPr txBox="1">
            <a:spLocks noChangeArrowheads="1"/>
          </p:cNvSpPr>
          <p:nvPr/>
        </p:nvSpPr>
        <p:spPr bwMode="auto">
          <a:xfrm>
            <a:off x="785813" y="5643563"/>
            <a:ext cx="37147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zh-CN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Freudenberg, Switzerland</a:t>
            </a:r>
          </a:p>
        </p:txBody>
      </p:sp>
    </p:spTree>
  </p:cSld>
  <p:clrMapOvr>
    <a:masterClrMapping/>
  </p:clrMapOvr>
  <p:transition spd="slow" advTm="5530">
    <p:split orient="vert"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AC2A1CC5-F113-41A8-99BF-97143E8454B8}" type="slidenum">
              <a:rPr lang="en-US" altLang="zh-CN">
                <a:solidFill>
                  <a:schemeClr val="bg1"/>
                </a:solidFill>
                <a:latin typeface="Calibri" panose="020F0502020204030204" pitchFamily="34" charset="0"/>
              </a:rPr>
              <a:pPr eaLnBrk="1" hangingPunct="1"/>
              <a:t>53</a:t>
            </a:fld>
            <a:endParaRPr lang="en-US" altLang="zh-CN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pic>
        <p:nvPicPr>
          <p:cNvPr id="55300" name="Picture 3" descr="Geysir Strokkur Eruption, Iceland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642938"/>
            <a:ext cx="7858125" cy="5643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5301" name="TextBox 4"/>
          <p:cNvSpPr txBox="1">
            <a:spLocks noChangeArrowheads="1"/>
          </p:cNvSpPr>
          <p:nvPr/>
        </p:nvSpPr>
        <p:spPr bwMode="auto">
          <a:xfrm>
            <a:off x="4357688" y="928688"/>
            <a:ext cx="37147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zh-CN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Geysir Strokkur Eruption, Iceland</a:t>
            </a:r>
          </a:p>
        </p:txBody>
      </p:sp>
    </p:spTree>
  </p:cSld>
  <p:clrMapOvr>
    <a:masterClrMapping/>
  </p:clrMapOvr>
  <p:transition spd="slow" advTm="5530">
    <p:split orient="vert"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F0206298-9436-4B15-85E0-5FBD46DCB7F0}" type="slidenum">
              <a:rPr lang="en-US" altLang="zh-CN">
                <a:solidFill>
                  <a:schemeClr val="bg1"/>
                </a:solidFill>
                <a:latin typeface="Calibri" panose="020F0502020204030204" pitchFamily="34" charset="0"/>
              </a:rPr>
              <a:pPr eaLnBrk="1" hangingPunct="1"/>
              <a:t>54</a:t>
            </a:fld>
            <a:endParaRPr lang="en-US" altLang="zh-CN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pic>
        <p:nvPicPr>
          <p:cNvPr id="56324" name="Picture 3" descr="Gothafoss Winter, Iceland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642938"/>
            <a:ext cx="7929562" cy="5643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6325" name="TextBox 4"/>
          <p:cNvSpPr txBox="1">
            <a:spLocks noChangeArrowheads="1"/>
          </p:cNvSpPr>
          <p:nvPr/>
        </p:nvSpPr>
        <p:spPr bwMode="auto">
          <a:xfrm>
            <a:off x="1000125" y="928688"/>
            <a:ext cx="37147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zh-CN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Gothafoss Winter, Iceland</a:t>
            </a:r>
          </a:p>
        </p:txBody>
      </p:sp>
    </p:spTree>
  </p:cSld>
  <p:clrMapOvr>
    <a:masterClrMapping/>
  </p:clrMapOvr>
  <p:transition spd="slow" advTm="5530">
    <p:split orient="vert"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C487B3C0-E4E6-4476-8AD1-B6AE7AE7E411}" type="slidenum">
              <a:rPr lang="en-US" altLang="zh-CN">
                <a:solidFill>
                  <a:schemeClr val="bg1"/>
                </a:solidFill>
                <a:latin typeface="Calibri" panose="020F0502020204030204" pitchFamily="34" charset="0"/>
              </a:rPr>
              <a:pPr eaLnBrk="1" hangingPunct="1"/>
              <a:t>55</a:t>
            </a:fld>
            <a:endParaRPr lang="en-US" altLang="zh-CN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pic>
        <p:nvPicPr>
          <p:cNvPr id="57348" name="Picture 3" descr="Hard Schleienloecher, Austria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642938"/>
            <a:ext cx="7858125" cy="5643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7349" name="TextBox 4"/>
          <p:cNvSpPr txBox="1">
            <a:spLocks noChangeArrowheads="1"/>
          </p:cNvSpPr>
          <p:nvPr/>
        </p:nvSpPr>
        <p:spPr bwMode="auto">
          <a:xfrm>
            <a:off x="4429125" y="857250"/>
            <a:ext cx="37147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zh-CN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Hard Schleienloecher, Austria</a:t>
            </a:r>
          </a:p>
        </p:txBody>
      </p:sp>
    </p:spTree>
  </p:cSld>
  <p:clrMapOvr>
    <a:masterClrMapping/>
  </p:clrMapOvr>
  <p:transition spd="slow" advTm="5530">
    <p:split orient="vert"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03E2F0C7-D4ED-4C87-BCF2-DD1FB4406C86}" type="slidenum">
              <a:rPr lang="en-US" altLang="zh-CN">
                <a:solidFill>
                  <a:schemeClr val="bg1"/>
                </a:solidFill>
                <a:latin typeface="Calibri" panose="020F0502020204030204" pitchFamily="34" charset="0"/>
              </a:rPr>
              <a:pPr eaLnBrk="1" hangingPunct="1"/>
              <a:t>56</a:t>
            </a:fld>
            <a:endParaRPr lang="en-US" altLang="zh-CN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pic>
        <p:nvPicPr>
          <p:cNvPr id="58372" name="Picture 3" descr="Jokulsarlon Lake, Iceland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642938"/>
            <a:ext cx="7858125" cy="5643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8373" name="TextBox 4"/>
          <p:cNvSpPr txBox="1">
            <a:spLocks noChangeArrowheads="1"/>
          </p:cNvSpPr>
          <p:nvPr/>
        </p:nvSpPr>
        <p:spPr bwMode="auto">
          <a:xfrm>
            <a:off x="857250" y="928688"/>
            <a:ext cx="37147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zh-CN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Jokulsarlon Lake, Iceland</a:t>
            </a:r>
          </a:p>
        </p:txBody>
      </p:sp>
    </p:spTree>
  </p:cSld>
  <p:clrMapOvr>
    <a:masterClrMapping/>
  </p:clrMapOvr>
  <p:transition spd="slow" advTm="5530">
    <p:split orient="vert"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655272C0-057A-44B8-BE40-A0CF8D92048D}" type="slidenum">
              <a:rPr lang="en-US" altLang="zh-CN">
                <a:solidFill>
                  <a:schemeClr val="bg1"/>
                </a:solidFill>
                <a:latin typeface="Calibri" panose="020F0502020204030204" pitchFamily="34" charset="0"/>
              </a:rPr>
              <a:pPr eaLnBrk="1" hangingPunct="1"/>
              <a:t>57</a:t>
            </a:fld>
            <a:endParaRPr lang="en-US" altLang="zh-CN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pic>
        <p:nvPicPr>
          <p:cNvPr id="59396" name="Picture 3" descr="Karandila, Bulgaria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642938"/>
            <a:ext cx="7858125" cy="5643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397" name="TextBox 4"/>
          <p:cNvSpPr txBox="1">
            <a:spLocks noChangeArrowheads="1"/>
          </p:cNvSpPr>
          <p:nvPr/>
        </p:nvSpPr>
        <p:spPr bwMode="auto">
          <a:xfrm>
            <a:off x="4500563" y="928688"/>
            <a:ext cx="37147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zh-CN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Karandila, Bulgaria</a:t>
            </a:r>
          </a:p>
        </p:txBody>
      </p:sp>
    </p:spTree>
  </p:cSld>
  <p:clrMapOvr>
    <a:masterClrMapping/>
  </p:clrMapOvr>
  <p:transition spd="slow" advTm="5530">
    <p:split orient="vert"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0E699F29-A494-40CB-9322-FA6EE48855B9}" type="slidenum">
              <a:rPr lang="en-US" altLang="zh-CN">
                <a:solidFill>
                  <a:schemeClr val="bg1"/>
                </a:solidFill>
                <a:latin typeface="Calibri" panose="020F0502020204030204" pitchFamily="34" charset="0"/>
              </a:rPr>
              <a:pPr eaLnBrk="1" hangingPunct="1"/>
              <a:t>58</a:t>
            </a:fld>
            <a:endParaRPr lang="en-US" altLang="zh-CN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pic>
        <p:nvPicPr>
          <p:cNvPr id="60420" name="Picture 3" descr="Lake near Sunnig Grat Summit, Switzerland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642938"/>
            <a:ext cx="7858125" cy="5643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0421" name="TextBox 4"/>
          <p:cNvSpPr txBox="1">
            <a:spLocks noChangeArrowheads="1"/>
          </p:cNvSpPr>
          <p:nvPr/>
        </p:nvSpPr>
        <p:spPr bwMode="auto">
          <a:xfrm>
            <a:off x="928688" y="5572125"/>
            <a:ext cx="37147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zh-CN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Sunnig Grat Summit, Switzerland</a:t>
            </a:r>
          </a:p>
        </p:txBody>
      </p:sp>
    </p:spTree>
  </p:cSld>
  <p:clrMapOvr>
    <a:masterClrMapping/>
  </p:clrMapOvr>
  <p:transition spd="slow" advTm="5530">
    <p:split orient="vert"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79E6490D-22C3-4803-BBCE-F772797AA2D2}" type="slidenum">
              <a:rPr lang="en-US" altLang="zh-CN">
                <a:solidFill>
                  <a:schemeClr val="bg1"/>
                </a:solidFill>
                <a:latin typeface="Calibri" panose="020F0502020204030204" pitchFamily="34" charset="0"/>
              </a:rPr>
              <a:pPr eaLnBrk="1" hangingPunct="1"/>
              <a:t>59</a:t>
            </a:fld>
            <a:endParaRPr lang="en-US" altLang="zh-CN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pic>
        <p:nvPicPr>
          <p:cNvPr id="61444" name="Picture 5" descr="Langaa Egeskov Rimfrost, Denmark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642938"/>
            <a:ext cx="7858125" cy="5643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45" name="TextBox 6"/>
          <p:cNvSpPr txBox="1">
            <a:spLocks noChangeArrowheads="1"/>
          </p:cNvSpPr>
          <p:nvPr/>
        </p:nvSpPr>
        <p:spPr bwMode="auto">
          <a:xfrm>
            <a:off x="4143375" y="5429250"/>
            <a:ext cx="42862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zh-CN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Langaa Egeskov Rimfrost, Denmark</a:t>
            </a:r>
          </a:p>
        </p:txBody>
      </p:sp>
    </p:spTree>
  </p:cSld>
  <p:clrMapOvr>
    <a:masterClrMapping/>
  </p:clrMapOvr>
  <p:transition spd="slow" advTm="5530">
    <p:split orient="vert"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9114E8C1-E760-452F-9475-926CB5BAF1B3}" type="slidenum">
              <a:rPr lang="en-US" altLang="zh-CN">
                <a:solidFill>
                  <a:schemeClr val="bg1"/>
                </a:solidFill>
                <a:latin typeface="Calibri" panose="020F0502020204030204" pitchFamily="34" charset="0"/>
              </a:rPr>
              <a:pPr eaLnBrk="1" hangingPunct="1"/>
              <a:t>60</a:t>
            </a:fld>
            <a:endParaRPr lang="en-US" altLang="zh-CN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pic>
        <p:nvPicPr>
          <p:cNvPr id="62468" name="Picture 3" descr="Las_Medulas, Leon, Spain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642938"/>
            <a:ext cx="7858125" cy="5643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2469" name="TextBox 4"/>
          <p:cNvSpPr txBox="1">
            <a:spLocks noChangeArrowheads="1"/>
          </p:cNvSpPr>
          <p:nvPr/>
        </p:nvSpPr>
        <p:spPr bwMode="auto">
          <a:xfrm>
            <a:off x="1143000" y="928688"/>
            <a:ext cx="42862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zh-CN" b="1">
                <a:latin typeface="Times New Roman" panose="02020603050405020304" pitchFamily="18" charset="0"/>
                <a:cs typeface="Times New Roman" panose="02020603050405020304" pitchFamily="18" charset="0"/>
              </a:rPr>
              <a:t>Las Medulas, Leon, Spain</a:t>
            </a:r>
          </a:p>
        </p:txBody>
      </p:sp>
    </p:spTree>
  </p:cSld>
  <p:clrMapOvr>
    <a:masterClrMapping/>
  </p:clrMapOvr>
  <p:transition spd="slow" advTm="5530">
    <p:split orient="vert"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F60BE102-D0A5-44E4-85E4-1D7EB1866BD7}" type="slidenum">
              <a:rPr lang="en-US" altLang="zh-CN">
                <a:solidFill>
                  <a:schemeClr val="bg1"/>
                </a:solidFill>
                <a:latin typeface="Calibri" panose="020F0502020204030204" pitchFamily="34" charset="0"/>
              </a:rPr>
              <a:pPr eaLnBrk="1" hangingPunct="1"/>
              <a:t>61</a:t>
            </a:fld>
            <a:endParaRPr lang="en-US" altLang="zh-CN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pic>
        <p:nvPicPr>
          <p:cNvPr id="63492" name="Picture 3" descr="Lauterbrunnen-  Valley, Switzerland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642938"/>
            <a:ext cx="7858125" cy="5643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3493" name="TextBox 4"/>
          <p:cNvSpPr txBox="1">
            <a:spLocks noChangeArrowheads="1"/>
          </p:cNvSpPr>
          <p:nvPr/>
        </p:nvSpPr>
        <p:spPr bwMode="auto">
          <a:xfrm>
            <a:off x="3929063" y="857250"/>
            <a:ext cx="42862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zh-CN" b="1">
                <a:latin typeface="Times New Roman" panose="02020603050405020304" pitchFamily="18" charset="0"/>
                <a:cs typeface="Times New Roman" panose="02020603050405020304" pitchFamily="18" charset="0"/>
              </a:rPr>
              <a:t>Lauterbrunnen Valley, Switzerland</a:t>
            </a:r>
          </a:p>
        </p:txBody>
      </p:sp>
    </p:spTree>
  </p:cSld>
  <p:clrMapOvr>
    <a:masterClrMapping/>
  </p:clrMapOvr>
  <p:transition spd="slow" advTm="5530">
    <p:split orient="vert"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5FFD038B-BD6E-4742-9C14-25C08336B877}" type="slidenum">
              <a:rPr lang="en-US" altLang="zh-CN">
                <a:solidFill>
                  <a:schemeClr val="bg1"/>
                </a:solidFill>
                <a:latin typeface="Calibri" panose="020F0502020204030204" pitchFamily="34" charset="0"/>
              </a:rPr>
              <a:pPr eaLnBrk="1" hangingPunct="1"/>
              <a:t>62</a:t>
            </a:fld>
            <a:endParaRPr lang="en-US" altLang="zh-CN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pic>
        <p:nvPicPr>
          <p:cNvPr id="64516" name="Picture 3" descr="Leirhnjukur, Iceland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642938"/>
            <a:ext cx="7858125" cy="5643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4517" name="TextBox 4"/>
          <p:cNvSpPr txBox="1">
            <a:spLocks noChangeArrowheads="1"/>
          </p:cNvSpPr>
          <p:nvPr/>
        </p:nvSpPr>
        <p:spPr bwMode="auto">
          <a:xfrm>
            <a:off x="714375" y="857250"/>
            <a:ext cx="2643188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zh-CN" b="1">
                <a:latin typeface="Times New Roman" panose="02020603050405020304" pitchFamily="18" charset="0"/>
                <a:cs typeface="Times New Roman" panose="02020603050405020304" pitchFamily="18" charset="0"/>
              </a:rPr>
              <a:t>Leirhnjukur, Iceland</a:t>
            </a:r>
          </a:p>
        </p:txBody>
      </p:sp>
    </p:spTree>
  </p:cSld>
  <p:clrMapOvr>
    <a:masterClrMapping/>
  </p:clrMapOvr>
  <p:transition spd="slow" advTm="5530">
    <p:split orient="vert"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A43786CE-C96C-43D2-A211-04ACC89D48A5}" type="slidenum">
              <a:rPr lang="en-US" altLang="zh-CN">
                <a:solidFill>
                  <a:schemeClr val="bg1"/>
                </a:solidFill>
                <a:latin typeface="Calibri" panose="020F0502020204030204" pitchFamily="34" charset="0"/>
              </a:rPr>
              <a:pPr eaLnBrk="1" hangingPunct="1"/>
              <a:t>63</a:t>
            </a:fld>
            <a:endParaRPr lang="en-US" altLang="zh-CN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pic>
        <p:nvPicPr>
          <p:cNvPr id="65540" name="Picture 2" descr="C:\Documents and Settings\HP_Administrator\My Documents\My Pictures\IMG\Misc\Other\Fantastic Pictures Around The world, www.commons.wikimedia.org\Big Pictures\Big Pictures 97\Europe 41\Loch Lomond, Scotland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642938"/>
            <a:ext cx="7929562" cy="5643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5541" name="TextBox 4"/>
          <p:cNvSpPr txBox="1">
            <a:spLocks noChangeArrowheads="1"/>
          </p:cNvSpPr>
          <p:nvPr/>
        </p:nvSpPr>
        <p:spPr bwMode="auto">
          <a:xfrm>
            <a:off x="5572125" y="5715000"/>
            <a:ext cx="2643188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zh-CN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Loch Lomond, Scotland</a:t>
            </a:r>
          </a:p>
        </p:txBody>
      </p:sp>
    </p:spTree>
  </p:cSld>
  <p:clrMapOvr>
    <a:masterClrMapping/>
  </p:clrMapOvr>
  <p:transition spd="slow" advTm="5530">
    <p:split orient="vert"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18693CD6-780C-4278-B48B-EEB47B60E0FD}" type="slidenum">
              <a:rPr lang="en-US" altLang="zh-CN">
                <a:solidFill>
                  <a:schemeClr val="bg1"/>
                </a:solidFill>
                <a:latin typeface="Calibri" panose="020F0502020204030204" pitchFamily="34" charset="0"/>
              </a:rPr>
              <a:pPr eaLnBrk="1" hangingPunct="1"/>
              <a:t>64</a:t>
            </a:fld>
            <a:endParaRPr lang="en-US" altLang="zh-CN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pic>
        <p:nvPicPr>
          <p:cNvPr id="66564" name="Picture 3" descr="Mittlist Gfaell, Switzerland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642938"/>
            <a:ext cx="7858125" cy="5643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6565" name="TextBox 4"/>
          <p:cNvSpPr txBox="1">
            <a:spLocks noChangeArrowheads="1"/>
          </p:cNvSpPr>
          <p:nvPr/>
        </p:nvSpPr>
        <p:spPr bwMode="auto">
          <a:xfrm>
            <a:off x="1000125" y="928688"/>
            <a:ext cx="3071813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zh-CN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Mittlist Gfaell, Switzerland</a:t>
            </a:r>
          </a:p>
        </p:txBody>
      </p:sp>
    </p:spTree>
  </p:cSld>
  <p:clrMapOvr>
    <a:masterClrMapping/>
  </p:clrMapOvr>
  <p:transition spd="slow" advTm="5530">
    <p:split orient="vert"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C63EEB67-D279-4AAC-BA27-8EBE70ED27F7}" type="slidenum">
              <a:rPr lang="en-US" altLang="zh-CN">
                <a:solidFill>
                  <a:schemeClr val="bg1"/>
                </a:solidFill>
                <a:latin typeface="Calibri" panose="020F0502020204030204" pitchFamily="34" charset="0"/>
              </a:rPr>
              <a:pPr eaLnBrk="1" hangingPunct="1"/>
              <a:t>65</a:t>
            </a:fld>
            <a:endParaRPr lang="en-US" altLang="zh-CN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pic>
        <p:nvPicPr>
          <p:cNvPr id="67588" name="Picture 3" descr="Mont Blanc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642938"/>
            <a:ext cx="7858125" cy="5643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7589" name="TextBox 4"/>
          <p:cNvSpPr txBox="1">
            <a:spLocks noChangeArrowheads="1"/>
          </p:cNvSpPr>
          <p:nvPr/>
        </p:nvSpPr>
        <p:spPr bwMode="auto">
          <a:xfrm>
            <a:off x="4929188" y="857250"/>
            <a:ext cx="3071812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zh-CN" b="1">
                <a:latin typeface="Times New Roman" panose="02020603050405020304" pitchFamily="18" charset="0"/>
                <a:cs typeface="Times New Roman" panose="02020603050405020304" pitchFamily="18" charset="0"/>
              </a:rPr>
              <a:t>Mont Blanc</a:t>
            </a:r>
          </a:p>
        </p:txBody>
      </p:sp>
    </p:spTree>
  </p:cSld>
  <p:clrMapOvr>
    <a:masterClrMapping/>
  </p:clrMapOvr>
  <p:transition spd="slow" advTm="5530">
    <p:split orient="vert"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49E1B248-959B-4566-A6AB-EA0C49783988}" type="slidenum">
              <a:rPr lang="en-US" altLang="zh-CN">
                <a:solidFill>
                  <a:schemeClr val="bg1"/>
                </a:solidFill>
                <a:latin typeface="Calibri" panose="020F0502020204030204" pitchFamily="34" charset="0"/>
              </a:rPr>
              <a:pPr eaLnBrk="1" hangingPunct="1"/>
              <a:t>66</a:t>
            </a:fld>
            <a:endParaRPr lang="en-US" altLang="zh-CN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pic>
        <p:nvPicPr>
          <p:cNvPr id="68612" name="Picture 3" descr="Field Hamois, Belgium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9188" y="642938"/>
            <a:ext cx="3586162" cy="5643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613" name="TextBox 4"/>
          <p:cNvSpPr txBox="1">
            <a:spLocks noChangeArrowheads="1"/>
          </p:cNvSpPr>
          <p:nvPr/>
        </p:nvSpPr>
        <p:spPr bwMode="auto">
          <a:xfrm>
            <a:off x="5072063" y="857250"/>
            <a:ext cx="3357562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zh-CN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Field Hemois, Belgium</a:t>
            </a:r>
          </a:p>
        </p:txBody>
      </p:sp>
      <p:pic>
        <p:nvPicPr>
          <p:cNvPr id="68614" name="Picture 5" descr="Matterhorn &amp; Riffelsee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642938"/>
            <a:ext cx="3714750" cy="5643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615" name="TextBox 6"/>
          <p:cNvSpPr txBox="1">
            <a:spLocks noChangeArrowheads="1"/>
          </p:cNvSpPr>
          <p:nvPr/>
        </p:nvSpPr>
        <p:spPr bwMode="auto">
          <a:xfrm>
            <a:off x="857250" y="5643563"/>
            <a:ext cx="3357563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zh-CN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Matterhorn &amp; Riffelsee</a:t>
            </a:r>
          </a:p>
        </p:txBody>
      </p:sp>
    </p:spTree>
  </p:cSld>
  <p:clrMapOvr>
    <a:masterClrMapping/>
  </p:clrMapOvr>
  <p:transition spd="slow" advTm="5530">
    <p:split orient="vert"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326C2D81-4EE0-4A4C-A8D4-EA9A9EF8220D}" type="slidenum">
              <a:rPr lang="en-US" altLang="zh-CN">
                <a:solidFill>
                  <a:schemeClr val="bg1"/>
                </a:solidFill>
                <a:latin typeface="Calibri" panose="020F0502020204030204" pitchFamily="34" charset="0"/>
              </a:rPr>
              <a:pPr eaLnBrk="1" hangingPunct="1"/>
              <a:t>67</a:t>
            </a:fld>
            <a:endParaRPr lang="en-US" altLang="zh-CN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pic>
        <p:nvPicPr>
          <p:cNvPr id="69636" name="Picture 3" descr="Mount Brocken, Germany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714375"/>
            <a:ext cx="7858125" cy="557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9637" name="TextBox 4"/>
          <p:cNvSpPr txBox="1">
            <a:spLocks noChangeArrowheads="1"/>
          </p:cNvSpPr>
          <p:nvPr/>
        </p:nvSpPr>
        <p:spPr bwMode="auto">
          <a:xfrm>
            <a:off x="857250" y="1000125"/>
            <a:ext cx="3071813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zh-CN" b="1">
                <a:latin typeface="Times New Roman" panose="02020603050405020304" pitchFamily="18" charset="0"/>
                <a:cs typeface="Times New Roman" panose="02020603050405020304" pitchFamily="18" charset="0"/>
              </a:rPr>
              <a:t>Mont Brocken, Germany</a:t>
            </a:r>
          </a:p>
        </p:txBody>
      </p:sp>
    </p:spTree>
  </p:cSld>
  <p:clrMapOvr>
    <a:masterClrMapping/>
  </p:clrMapOvr>
  <p:transition spd="slow" advTm="5530">
    <p:split orient="vert"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940CA98C-463C-47AF-9CDC-EE30478AEA53}" type="slidenum">
              <a:rPr lang="en-US" altLang="zh-CN">
                <a:solidFill>
                  <a:schemeClr val="bg1"/>
                </a:solidFill>
                <a:latin typeface="Calibri" panose="020F0502020204030204" pitchFamily="34" charset="0"/>
              </a:rPr>
              <a:pPr eaLnBrk="1" hangingPunct="1"/>
              <a:t>68</a:t>
            </a:fld>
            <a:endParaRPr lang="en-US" altLang="zh-CN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pic>
        <p:nvPicPr>
          <p:cNvPr id="70660" name="Picture 4" descr="Myslivny Bozi Dar Lake, Czech Republic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642938"/>
            <a:ext cx="7858125" cy="5643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0661" name="TextBox 5"/>
          <p:cNvSpPr txBox="1">
            <a:spLocks noChangeArrowheads="1"/>
          </p:cNvSpPr>
          <p:nvPr/>
        </p:nvSpPr>
        <p:spPr bwMode="auto">
          <a:xfrm>
            <a:off x="3714750" y="857250"/>
            <a:ext cx="4357688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zh-CN" b="1">
                <a:latin typeface="Times New Roman" panose="02020603050405020304" pitchFamily="18" charset="0"/>
                <a:cs typeface="Times New Roman" panose="02020603050405020304" pitchFamily="18" charset="0"/>
              </a:rPr>
              <a:t>Mislivny Bozy Dar Lake, Czech Republic</a:t>
            </a:r>
          </a:p>
        </p:txBody>
      </p:sp>
    </p:spTree>
  </p:cSld>
  <p:clrMapOvr>
    <a:masterClrMapping/>
  </p:clrMapOvr>
  <p:transition spd="slow" advTm="5530">
    <p:split orient="vert"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630EEF60-3437-4546-88FB-DF69A7DB9408}" type="slidenum">
              <a:rPr lang="en-US" altLang="zh-CN">
                <a:solidFill>
                  <a:schemeClr val="bg1"/>
                </a:solidFill>
                <a:latin typeface="Calibri" panose="020F0502020204030204" pitchFamily="34" charset="0"/>
              </a:rPr>
              <a:pPr eaLnBrk="1" hangingPunct="1"/>
              <a:t>69</a:t>
            </a:fld>
            <a:endParaRPr lang="en-US" altLang="zh-CN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pic>
        <p:nvPicPr>
          <p:cNvPr id="71684" name="Picture 3" descr="Nuna Island,Greenland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642938"/>
            <a:ext cx="7858125" cy="557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685" name="TextBox 4"/>
          <p:cNvSpPr txBox="1">
            <a:spLocks noChangeArrowheads="1"/>
          </p:cNvSpPr>
          <p:nvPr/>
        </p:nvSpPr>
        <p:spPr bwMode="auto">
          <a:xfrm>
            <a:off x="928688" y="857250"/>
            <a:ext cx="2928937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zh-CN" b="1">
                <a:latin typeface="Times New Roman" panose="02020603050405020304" pitchFamily="18" charset="0"/>
                <a:cs typeface="Times New Roman" panose="02020603050405020304" pitchFamily="18" charset="0"/>
              </a:rPr>
              <a:t>Nuna Island,  Greenland</a:t>
            </a:r>
          </a:p>
        </p:txBody>
      </p:sp>
    </p:spTree>
  </p:cSld>
  <p:clrMapOvr>
    <a:masterClrMapping/>
  </p:clrMapOvr>
  <p:transition spd="slow" advTm="5530">
    <p:split orient="vert"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79DA446E-912B-41AD-87DB-D8A141D0B104}" type="slidenum">
              <a:rPr lang="en-US" altLang="zh-CN">
                <a:solidFill>
                  <a:schemeClr val="bg1"/>
                </a:solidFill>
                <a:latin typeface="Calibri" panose="020F0502020204030204" pitchFamily="34" charset="0"/>
              </a:rPr>
              <a:pPr eaLnBrk="1" hangingPunct="1"/>
              <a:t>70</a:t>
            </a:fld>
            <a:endParaRPr lang="en-US" altLang="zh-CN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pic>
        <p:nvPicPr>
          <p:cNvPr id="72708" name="Picture 3" descr="Oberfallenberg, Austria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642938"/>
            <a:ext cx="7858125" cy="5643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2709" name="TextBox 4"/>
          <p:cNvSpPr txBox="1">
            <a:spLocks noChangeArrowheads="1"/>
          </p:cNvSpPr>
          <p:nvPr/>
        </p:nvSpPr>
        <p:spPr bwMode="auto">
          <a:xfrm>
            <a:off x="5286375" y="5500688"/>
            <a:ext cx="2928938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zh-CN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Oberfallenberg, Austria</a:t>
            </a:r>
          </a:p>
        </p:txBody>
      </p:sp>
    </p:spTree>
  </p:cSld>
  <p:clrMapOvr>
    <a:masterClrMapping/>
  </p:clrMapOvr>
  <p:transition spd="slow" advTm="5530">
    <p:split orient="vert"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87F5C286-7F59-4642-8355-14CA61A49B19}" type="slidenum">
              <a:rPr lang="en-US" altLang="zh-CN">
                <a:solidFill>
                  <a:schemeClr val="bg1"/>
                </a:solidFill>
                <a:latin typeface="Calibri" panose="020F0502020204030204" pitchFamily="34" charset="0"/>
              </a:rPr>
              <a:pPr eaLnBrk="1" hangingPunct="1"/>
              <a:t>71</a:t>
            </a:fld>
            <a:endParaRPr lang="en-US" altLang="zh-CN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pic>
        <p:nvPicPr>
          <p:cNvPr id="73732" name="Picture 3" descr="Paijanne, Finnland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642938"/>
            <a:ext cx="7858125" cy="5643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3733" name="TextBox 4"/>
          <p:cNvSpPr txBox="1">
            <a:spLocks noChangeArrowheads="1"/>
          </p:cNvSpPr>
          <p:nvPr/>
        </p:nvSpPr>
        <p:spPr bwMode="auto">
          <a:xfrm>
            <a:off x="928688" y="857250"/>
            <a:ext cx="2928937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zh-CN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Paijanne, Finnland</a:t>
            </a:r>
          </a:p>
        </p:txBody>
      </p:sp>
    </p:spTree>
  </p:cSld>
  <p:clrMapOvr>
    <a:masterClrMapping/>
  </p:clrMapOvr>
  <p:transition spd="slow" advTm="5530">
    <p:split orient="vert"/>
  </p:transition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D0BBBB0E-6BCA-476F-8A6B-D196E9217620}" type="slidenum">
              <a:rPr lang="en-US" altLang="zh-CN">
                <a:solidFill>
                  <a:schemeClr val="bg1"/>
                </a:solidFill>
                <a:latin typeface="Calibri" panose="020F0502020204030204" pitchFamily="34" charset="0"/>
              </a:rPr>
              <a:pPr eaLnBrk="1" hangingPunct="1"/>
              <a:t>72</a:t>
            </a:fld>
            <a:endParaRPr lang="en-US" altLang="zh-CN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pic>
        <p:nvPicPr>
          <p:cNvPr id="74756" name="Picture 3" descr="Piz Roseg, Italy-Switzerland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642938"/>
            <a:ext cx="7929562" cy="5643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4757" name="TextBox 4"/>
          <p:cNvSpPr txBox="1">
            <a:spLocks noChangeArrowheads="1"/>
          </p:cNvSpPr>
          <p:nvPr/>
        </p:nvSpPr>
        <p:spPr bwMode="auto">
          <a:xfrm>
            <a:off x="4500563" y="857250"/>
            <a:ext cx="357187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zh-CN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Piz Roseg,  Italy/Switzerland</a:t>
            </a:r>
          </a:p>
        </p:txBody>
      </p:sp>
    </p:spTree>
  </p:cSld>
  <p:clrMapOvr>
    <a:masterClrMapping/>
  </p:clrMapOvr>
  <p:transition spd="slow" advTm="5530">
    <p:split orient="vert"/>
  </p:transition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DD50D350-8F17-47F7-BA4E-CA47EDF1863C}" type="slidenum">
              <a:rPr lang="en-US" altLang="zh-CN">
                <a:solidFill>
                  <a:schemeClr val="bg1"/>
                </a:solidFill>
                <a:latin typeface="Calibri" panose="020F0502020204030204" pitchFamily="34" charset="0"/>
              </a:rPr>
              <a:pPr eaLnBrk="1" hangingPunct="1"/>
              <a:t>73</a:t>
            </a:fld>
            <a:endParaRPr lang="en-US" altLang="zh-CN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pic>
        <p:nvPicPr>
          <p:cNvPr id="75780" name="Picture 3" descr="Porto Covo, Portugal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642938"/>
            <a:ext cx="7858125" cy="5643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5781" name="TextBox 4"/>
          <p:cNvSpPr txBox="1">
            <a:spLocks noChangeArrowheads="1"/>
          </p:cNvSpPr>
          <p:nvPr/>
        </p:nvSpPr>
        <p:spPr bwMode="auto">
          <a:xfrm>
            <a:off x="928688" y="857250"/>
            <a:ext cx="357187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zh-CN" b="1">
                <a:latin typeface="Times New Roman" panose="02020603050405020304" pitchFamily="18" charset="0"/>
                <a:cs typeface="Times New Roman" panose="02020603050405020304" pitchFamily="18" charset="0"/>
              </a:rPr>
              <a:t>Porto Covo, Portugal</a:t>
            </a:r>
          </a:p>
        </p:txBody>
      </p:sp>
    </p:spTree>
  </p:cSld>
  <p:clrMapOvr>
    <a:masterClrMapping/>
  </p:clrMapOvr>
  <p:transition spd="slow" advTm="5530">
    <p:split orient="vert"/>
  </p:transition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6A7CB6E7-112C-42CA-8280-E1CCA71400DD}" type="slidenum">
              <a:rPr lang="en-US" altLang="zh-CN">
                <a:solidFill>
                  <a:schemeClr val="bg1"/>
                </a:solidFill>
                <a:latin typeface="Calibri" panose="020F0502020204030204" pitchFamily="34" charset="0"/>
              </a:rPr>
              <a:pPr eaLnBrk="1" hangingPunct="1"/>
              <a:t>74</a:t>
            </a:fld>
            <a:endParaRPr lang="en-US" altLang="zh-CN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pic>
        <p:nvPicPr>
          <p:cNvPr id="76804" name="Picture 3" descr="Rapsfeld, Germany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714375"/>
            <a:ext cx="7858125" cy="557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6805" name="TextBox 4"/>
          <p:cNvSpPr txBox="1">
            <a:spLocks noChangeArrowheads="1"/>
          </p:cNvSpPr>
          <p:nvPr/>
        </p:nvSpPr>
        <p:spPr bwMode="auto">
          <a:xfrm>
            <a:off x="4500563" y="1000125"/>
            <a:ext cx="357187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zh-CN" b="1">
                <a:latin typeface="Times New Roman" panose="02020603050405020304" pitchFamily="18" charset="0"/>
                <a:cs typeface="Times New Roman" panose="02020603050405020304" pitchFamily="18" charset="0"/>
              </a:rPr>
              <a:t>Rapfeld, Germany</a:t>
            </a:r>
          </a:p>
        </p:txBody>
      </p:sp>
    </p:spTree>
  </p:cSld>
  <p:clrMapOvr>
    <a:masterClrMapping/>
  </p:clrMapOvr>
  <p:transition spd="slow" advTm="5530">
    <p:split orient="vert"/>
  </p:transition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0DB45789-F12E-47AF-AA1D-762BC0B11676}" type="slidenum">
              <a:rPr lang="en-US" altLang="zh-CN">
                <a:solidFill>
                  <a:schemeClr val="bg1"/>
                </a:solidFill>
                <a:latin typeface="Calibri" panose="020F0502020204030204" pitchFamily="34" charset="0"/>
              </a:rPr>
              <a:pPr eaLnBrk="1" hangingPunct="1"/>
              <a:t>75</a:t>
            </a:fld>
            <a:endParaRPr lang="en-US" altLang="zh-CN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pic>
        <p:nvPicPr>
          <p:cNvPr id="77828" name="Picture 3" descr="Ribnisko Jezero, Slovenia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714375"/>
            <a:ext cx="7858125" cy="557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7829" name="TextBox 4"/>
          <p:cNvSpPr txBox="1">
            <a:spLocks noChangeArrowheads="1"/>
          </p:cNvSpPr>
          <p:nvPr/>
        </p:nvSpPr>
        <p:spPr bwMode="auto">
          <a:xfrm>
            <a:off x="857250" y="928688"/>
            <a:ext cx="3571875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zh-CN" b="1">
                <a:latin typeface="Times New Roman" panose="02020603050405020304" pitchFamily="18" charset="0"/>
                <a:cs typeface="Times New Roman" panose="02020603050405020304" pitchFamily="18" charset="0"/>
              </a:rPr>
              <a:t>Ribnisko Jezero, Slovenia</a:t>
            </a:r>
          </a:p>
        </p:txBody>
      </p:sp>
    </p:spTree>
  </p:cSld>
  <p:clrMapOvr>
    <a:masterClrMapping/>
  </p:clrMapOvr>
  <p:transition spd="slow" advTm="5530">
    <p:split orient="vert"/>
  </p:transition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02DA192C-0D5F-4694-AA02-5F0BB0F65602}" type="slidenum">
              <a:rPr lang="en-US" altLang="zh-CN">
                <a:solidFill>
                  <a:schemeClr val="bg1"/>
                </a:solidFill>
                <a:latin typeface="Calibri" panose="020F0502020204030204" pitchFamily="34" charset="0"/>
              </a:rPr>
              <a:pPr eaLnBrk="1" hangingPunct="1"/>
              <a:t>76</a:t>
            </a:fld>
            <a:endParaRPr lang="en-US" altLang="zh-CN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pic>
        <p:nvPicPr>
          <p:cNvPr id="78852" name="Picture 4" descr="Schwarzsee, Austria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714375"/>
            <a:ext cx="7858125" cy="557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8853" name="TextBox 5"/>
          <p:cNvSpPr txBox="1">
            <a:spLocks noChangeArrowheads="1"/>
          </p:cNvSpPr>
          <p:nvPr/>
        </p:nvSpPr>
        <p:spPr bwMode="auto">
          <a:xfrm>
            <a:off x="4500563" y="1000125"/>
            <a:ext cx="357187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zh-CN" b="1">
                <a:latin typeface="Times New Roman" panose="02020603050405020304" pitchFamily="18" charset="0"/>
                <a:cs typeface="Times New Roman" panose="02020603050405020304" pitchFamily="18" charset="0"/>
              </a:rPr>
              <a:t>Schwarzsee, Austria</a:t>
            </a:r>
          </a:p>
        </p:txBody>
      </p:sp>
    </p:spTree>
  </p:cSld>
  <p:clrMapOvr>
    <a:masterClrMapping/>
  </p:clrMapOvr>
  <p:transition spd="slow" advTm="5530">
    <p:split orient="vert"/>
  </p:transition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A5687B54-A2FC-438D-A530-8768F5F044CD}" type="slidenum">
              <a:rPr lang="en-US" altLang="zh-CN">
                <a:solidFill>
                  <a:schemeClr val="bg1"/>
                </a:solidFill>
                <a:latin typeface="Calibri" panose="020F0502020204030204" pitchFamily="34" charset="0"/>
              </a:rPr>
              <a:pPr eaLnBrk="1" hangingPunct="1"/>
              <a:t>77</a:t>
            </a:fld>
            <a:endParaRPr lang="en-US" altLang="zh-CN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pic>
        <p:nvPicPr>
          <p:cNvPr id="79876" name="Picture 3" descr="Seebodenalp Foggy Zuger See, Switzerland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714375"/>
            <a:ext cx="7858125" cy="557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9877" name="TextBox 4"/>
          <p:cNvSpPr txBox="1">
            <a:spLocks noChangeArrowheads="1"/>
          </p:cNvSpPr>
          <p:nvPr/>
        </p:nvSpPr>
        <p:spPr bwMode="auto">
          <a:xfrm>
            <a:off x="714375" y="5715000"/>
            <a:ext cx="5000625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zh-CN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Seebodenalp Foggy Zuger See, Switzerland</a:t>
            </a:r>
          </a:p>
        </p:txBody>
      </p:sp>
    </p:spTree>
  </p:cSld>
  <p:clrMapOvr>
    <a:masterClrMapping/>
  </p:clrMapOvr>
  <p:transition spd="slow" advTm="5530">
    <p:split orient="vert"/>
  </p:transition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15548AF1-3DA9-4B27-B80D-FA9AB39F4D38}" type="slidenum">
              <a:rPr lang="en-US" altLang="zh-CN">
                <a:solidFill>
                  <a:schemeClr val="bg1"/>
                </a:solidFill>
                <a:latin typeface="Calibri" panose="020F0502020204030204" pitchFamily="34" charset="0"/>
              </a:rPr>
              <a:pPr eaLnBrk="1" hangingPunct="1"/>
              <a:t>78</a:t>
            </a:fld>
            <a:endParaRPr lang="en-US" altLang="zh-CN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pic>
        <p:nvPicPr>
          <p:cNvPr id="80900" name="Picture 3" descr="Seebruecke Prerow, Germany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642938"/>
            <a:ext cx="7858125" cy="5643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0901" name="TextBox 4"/>
          <p:cNvSpPr txBox="1">
            <a:spLocks noChangeArrowheads="1"/>
          </p:cNvSpPr>
          <p:nvPr/>
        </p:nvSpPr>
        <p:spPr bwMode="auto">
          <a:xfrm>
            <a:off x="4286250" y="785813"/>
            <a:ext cx="4071938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zh-CN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Seebruecke Prerow, Germany</a:t>
            </a:r>
          </a:p>
        </p:txBody>
      </p:sp>
    </p:spTree>
  </p:cSld>
  <p:clrMapOvr>
    <a:masterClrMapping/>
  </p:clrMapOvr>
  <p:transition spd="slow" advTm="5530">
    <p:split orient="vert"/>
  </p:transition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397B4783-B22D-4F9F-8E96-3E38263C3676}" type="slidenum">
              <a:rPr lang="en-US" altLang="zh-CN">
                <a:solidFill>
                  <a:schemeClr val="bg1"/>
                </a:solidFill>
                <a:latin typeface="Calibri" panose="020F0502020204030204" pitchFamily="34" charset="0"/>
              </a:rPr>
              <a:pPr eaLnBrk="1" hangingPunct="1"/>
              <a:t>79</a:t>
            </a:fld>
            <a:endParaRPr lang="en-US" altLang="zh-CN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pic>
        <p:nvPicPr>
          <p:cNvPr id="81924" name="Picture 3" descr="Tagus River ,Toledo, Spain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1357313"/>
            <a:ext cx="7858125" cy="428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25" name="TextBox 4"/>
          <p:cNvSpPr txBox="1">
            <a:spLocks noChangeArrowheads="1"/>
          </p:cNvSpPr>
          <p:nvPr/>
        </p:nvSpPr>
        <p:spPr bwMode="auto">
          <a:xfrm>
            <a:off x="857250" y="1571625"/>
            <a:ext cx="2928938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zh-CN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Tagus River, Toledo, Spain</a:t>
            </a:r>
          </a:p>
        </p:txBody>
      </p:sp>
    </p:spTree>
  </p:cSld>
  <p:clrMapOvr>
    <a:masterClrMapping/>
  </p:clrMapOvr>
  <p:transition spd="slow" advTm="5530">
    <p:split orient="vert"/>
  </p:transition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3454D656-5AFB-4D3A-AF00-D199F7F8675D}" type="slidenum">
              <a:rPr lang="en-US" altLang="zh-CN">
                <a:solidFill>
                  <a:schemeClr val="bg1"/>
                </a:solidFill>
                <a:latin typeface="Calibri" panose="020F0502020204030204" pitchFamily="34" charset="0"/>
              </a:rPr>
              <a:pPr eaLnBrk="1" hangingPunct="1"/>
              <a:t>80</a:t>
            </a:fld>
            <a:endParaRPr lang="en-US" altLang="zh-CN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pic>
        <p:nvPicPr>
          <p:cNvPr id="82948" name="Picture 3" descr="Tresco, Scilly Islands, UK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642938"/>
            <a:ext cx="7858125" cy="5643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949" name="TextBox 4"/>
          <p:cNvSpPr txBox="1">
            <a:spLocks noChangeArrowheads="1"/>
          </p:cNvSpPr>
          <p:nvPr/>
        </p:nvSpPr>
        <p:spPr bwMode="auto">
          <a:xfrm>
            <a:off x="5143500" y="857250"/>
            <a:ext cx="3000375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zh-CN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Tresco, Scilly Islands, UK</a:t>
            </a:r>
          </a:p>
        </p:txBody>
      </p:sp>
    </p:spTree>
  </p:cSld>
  <p:clrMapOvr>
    <a:masterClrMapping/>
  </p:clrMapOvr>
  <p:transition spd="slow" advTm="5530">
    <p:split orient="vert"/>
  </p:transition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448B03D9-90E3-4BCB-890E-5611D5A1E338}" type="slidenum">
              <a:rPr lang="en-US" altLang="zh-CN">
                <a:solidFill>
                  <a:schemeClr val="bg1"/>
                </a:solidFill>
                <a:latin typeface="Calibri" panose="020F0502020204030204" pitchFamily="34" charset="0"/>
              </a:rPr>
              <a:pPr eaLnBrk="1" hangingPunct="1"/>
              <a:t>81</a:t>
            </a:fld>
            <a:endParaRPr lang="en-US" altLang="zh-CN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pic>
        <p:nvPicPr>
          <p:cNvPr id="83972" name="Picture 3" descr="Cliffs of Moher, Ireland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9188" y="642938"/>
            <a:ext cx="3614737" cy="5643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3973" name="Picture 4" descr="Dettifoss, Iceland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642938"/>
            <a:ext cx="3714750" cy="5643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3974" name="TextBox 5"/>
          <p:cNvSpPr txBox="1">
            <a:spLocks noChangeArrowheads="1"/>
          </p:cNvSpPr>
          <p:nvPr/>
        </p:nvSpPr>
        <p:spPr bwMode="auto">
          <a:xfrm>
            <a:off x="5072063" y="928688"/>
            <a:ext cx="3357562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zh-CN" b="1">
                <a:latin typeface="Times New Roman" panose="02020603050405020304" pitchFamily="18" charset="0"/>
                <a:cs typeface="Times New Roman" panose="02020603050405020304" pitchFamily="18" charset="0"/>
              </a:rPr>
              <a:t>Cliffs of Moher, Ireland</a:t>
            </a:r>
          </a:p>
        </p:txBody>
      </p:sp>
      <p:sp>
        <p:nvSpPr>
          <p:cNvPr id="83975" name="TextBox 6"/>
          <p:cNvSpPr txBox="1">
            <a:spLocks noChangeArrowheads="1"/>
          </p:cNvSpPr>
          <p:nvPr/>
        </p:nvSpPr>
        <p:spPr bwMode="auto">
          <a:xfrm>
            <a:off x="785813" y="5715000"/>
            <a:ext cx="3357562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zh-CN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Dettifoss,  Iceland</a:t>
            </a:r>
          </a:p>
        </p:txBody>
      </p:sp>
    </p:spTree>
  </p:cSld>
  <p:clrMapOvr>
    <a:masterClrMapping/>
  </p:clrMapOvr>
  <p:transition spd="slow" advTm="5530">
    <p:split orient="vert"/>
  </p:transition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29EF12A7-AAC2-4EA3-86B2-71D7159D5106}" type="slidenum">
              <a:rPr lang="en-US" altLang="zh-CN">
                <a:solidFill>
                  <a:schemeClr val="bg1"/>
                </a:solidFill>
                <a:latin typeface="Calibri" panose="020F0502020204030204" pitchFamily="34" charset="0"/>
              </a:rPr>
              <a:pPr eaLnBrk="1" hangingPunct="1"/>
              <a:t>82</a:t>
            </a:fld>
            <a:endParaRPr lang="en-US" altLang="zh-CN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pic>
        <p:nvPicPr>
          <p:cNvPr id="84996" name="Picture 3" descr="Ulvikfjord Mountains, Norway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1214438"/>
            <a:ext cx="7858125" cy="4500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4997" name="TextBox 4"/>
          <p:cNvSpPr txBox="1">
            <a:spLocks noChangeArrowheads="1"/>
          </p:cNvSpPr>
          <p:nvPr/>
        </p:nvSpPr>
        <p:spPr bwMode="auto">
          <a:xfrm>
            <a:off x="785813" y="1428750"/>
            <a:ext cx="3500437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zh-CN" b="1">
                <a:latin typeface="Times New Roman" panose="02020603050405020304" pitchFamily="18" charset="0"/>
                <a:cs typeface="Times New Roman" panose="02020603050405020304" pitchFamily="18" charset="0"/>
              </a:rPr>
              <a:t>Ulvikfjord Mountains, Norway</a:t>
            </a:r>
          </a:p>
        </p:txBody>
      </p:sp>
    </p:spTree>
  </p:cSld>
  <p:clrMapOvr>
    <a:masterClrMapping/>
  </p:clrMapOvr>
  <p:transition spd="slow" advTm="5530">
    <p:split orient="vert"/>
  </p:transition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D3520464-BBE8-41A1-A588-68DF8BF9D9A5}" type="slidenum">
              <a:rPr lang="en-US" altLang="zh-CN">
                <a:solidFill>
                  <a:schemeClr val="bg1"/>
                </a:solidFill>
                <a:latin typeface="Calibri" panose="020F0502020204030204" pitchFamily="34" charset="0"/>
              </a:rPr>
              <a:pPr eaLnBrk="1" hangingPunct="1"/>
              <a:t>83</a:t>
            </a:fld>
            <a:endParaRPr lang="en-US" altLang="zh-CN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pic>
        <p:nvPicPr>
          <p:cNvPr id="86020" name="Picture 3" descr="Vallon Moy, France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642938"/>
            <a:ext cx="7858125" cy="5643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6021" name="TextBox 4"/>
          <p:cNvSpPr txBox="1">
            <a:spLocks noChangeArrowheads="1"/>
          </p:cNvSpPr>
          <p:nvPr/>
        </p:nvSpPr>
        <p:spPr bwMode="auto">
          <a:xfrm>
            <a:off x="4500563" y="857250"/>
            <a:ext cx="3500437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zh-CN" b="1">
                <a:latin typeface="Times New Roman" panose="02020603050405020304" pitchFamily="18" charset="0"/>
                <a:cs typeface="Times New Roman" panose="02020603050405020304" pitchFamily="18" charset="0"/>
              </a:rPr>
              <a:t>Vallon Moy, France</a:t>
            </a:r>
          </a:p>
        </p:txBody>
      </p:sp>
    </p:spTree>
  </p:cSld>
  <p:clrMapOvr>
    <a:masterClrMapping/>
  </p:clrMapOvr>
  <p:transition spd="slow" advTm="5530">
    <p:split orient="vert"/>
  </p:transition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F0C8FCEC-1B09-4884-A87D-9B9065387AFE}" type="slidenum">
              <a:rPr lang="en-US" altLang="zh-CN">
                <a:solidFill>
                  <a:schemeClr val="bg1"/>
                </a:solidFill>
                <a:latin typeface="Calibri" panose="020F0502020204030204" pitchFamily="34" charset="0"/>
              </a:rPr>
              <a:pPr eaLnBrk="1" hangingPunct="1"/>
              <a:t>84</a:t>
            </a:fld>
            <a:endParaRPr lang="en-US" altLang="zh-CN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pic>
        <p:nvPicPr>
          <p:cNvPr id="87044" name="Picture 3" descr="Venediger, Austria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1357313"/>
            <a:ext cx="7858125" cy="414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7045" name="TextBox 4"/>
          <p:cNvSpPr txBox="1">
            <a:spLocks noChangeArrowheads="1"/>
          </p:cNvSpPr>
          <p:nvPr/>
        </p:nvSpPr>
        <p:spPr bwMode="auto">
          <a:xfrm>
            <a:off x="928688" y="1571625"/>
            <a:ext cx="3500437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zh-CN" b="1">
                <a:latin typeface="Times New Roman" panose="02020603050405020304" pitchFamily="18" charset="0"/>
                <a:cs typeface="Times New Roman" panose="02020603050405020304" pitchFamily="18" charset="0"/>
              </a:rPr>
              <a:t>Venediger, Austria</a:t>
            </a:r>
          </a:p>
        </p:txBody>
      </p:sp>
    </p:spTree>
  </p:cSld>
  <p:clrMapOvr>
    <a:masterClrMapping/>
  </p:clrMapOvr>
  <p:transition spd="slow" advTm="5530">
    <p:split orient="vert"/>
  </p:transition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B4CF3705-4036-40B4-98BA-1076863BC7A0}" type="slidenum">
              <a:rPr lang="en-US" altLang="zh-CN">
                <a:solidFill>
                  <a:schemeClr val="bg1"/>
                </a:solidFill>
                <a:latin typeface="Calibri" panose="020F0502020204030204" pitchFamily="34" charset="0"/>
              </a:rPr>
              <a:pPr eaLnBrk="1" hangingPunct="1"/>
              <a:t>85</a:t>
            </a:fld>
            <a:endParaRPr lang="en-US" altLang="zh-CN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pic>
        <p:nvPicPr>
          <p:cNvPr id="88068" name="Picture 3" descr="Stromboli Eruption, Italy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1750" y="642938"/>
            <a:ext cx="3929063" cy="5643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8069" name="TextBox 4"/>
          <p:cNvSpPr txBox="1">
            <a:spLocks noChangeArrowheads="1"/>
          </p:cNvSpPr>
          <p:nvPr/>
        </p:nvSpPr>
        <p:spPr bwMode="auto">
          <a:xfrm>
            <a:off x="2643188" y="928688"/>
            <a:ext cx="37147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zh-CN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Stromboli Eruption, Italy</a:t>
            </a:r>
          </a:p>
        </p:txBody>
      </p:sp>
    </p:spTree>
  </p:cSld>
  <p:clrMapOvr>
    <a:masterClrMapping/>
  </p:clrMapOvr>
  <p:transition spd="slow" advTm="5530">
    <p:split orient="vert"/>
  </p:transition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9BF0FED3-A674-4F58-BEC9-E05BBF736BC0}" type="slidenum">
              <a:rPr lang="en-US" altLang="zh-CN">
                <a:solidFill>
                  <a:schemeClr val="bg1"/>
                </a:solidFill>
                <a:latin typeface="Calibri" panose="020F0502020204030204" pitchFamily="34" charset="0"/>
              </a:rPr>
              <a:pPr eaLnBrk="1" hangingPunct="1"/>
              <a:t>86</a:t>
            </a:fld>
            <a:endParaRPr lang="en-US" altLang="zh-CN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pic>
        <p:nvPicPr>
          <p:cNvPr id="4" name="Picture 3" descr="Namibia Desert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642938"/>
            <a:ext cx="7858125" cy="5643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9093" name="TextBox 4"/>
          <p:cNvSpPr txBox="1">
            <a:spLocks noChangeArrowheads="1"/>
          </p:cNvSpPr>
          <p:nvPr/>
        </p:nvSpPr>
        <p:spPr bwMode="auto">
          <a:xfrm>
            <a:off x="1000125" y="928688"/>
            <a:ext cx="3500438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zh-CN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Namibian Desert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42938" y="2714625"/>
            <a:ext cx="7907337" cy="10064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6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Africa</a:t>
            </a:r>
          </a:p>
        </p:txBody>
      </p:sp>
    </p:spTree>
  </p:cSld>
  <p:clrMapOvr>
    <a:masterClrMapping/>
  </p:clrMapOvr>
  <p:transition spd="slow" advTm="553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98FB9C8A-5400-46D4-83FC-3235F10D8031}" type="slidenum">
              <a:rPr lang="en-US" altLang="zh-CN">
                <a:solidFill>
                  <a:schemeClr val="bg1"/>
                </a:solidFill>
                <a:latin typeface="Calibri" panose="020F0502020204030204" pitchFamily="34" charset="0"/>
              </a:rPr>
              <a:pPr eaLnBrk="1" hangingPunct="1"/>
              <a:t>87</a:t>
            </a:fld>
            <a:endParaRPr lang="en-US" altLang="zh-CN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pic>
        <p:nvPicPr>
          <p:cNvPr id="90116" name="Picture 3" descr="Sossusvlei Dune, Namibia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642938"/>
            <a:ext cx="7858125" cy="5643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0117" name="TextBox 4"/>
          <p:cNvSpPr txBox="1">
            <a:spLocks noChangeArrowheads="1"/>
          </p:cNvSpPr>
          <p:nvPr/>
        </p:nvSpPr>
        <p:spPr bwMode="auto">
          <a:xfrm>
            <a:off x="4572000" y="928688"/>
            <a:ext cx="3500438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zh-CN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Sossusvlei Dune, Namibia</a:t>
            </a:r>
          </a:p>
        </p:txBody>
      </p:sp>
    </p:spTree>
  </p:cSld>
  <p:clrMapOvr>
    <a:masterClrMapping/>
  </p:clrMapOvr>
  <p:transition spd="slow" advTm="5530">
    <p:split orient="vert"/>
  </p:transition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0AC98167-94C9-473B-AE0E-A4A47D9B63E4}" type="slidenum">
              <a:rPr lang="en-US" altLang="zh-CN">
                <a:solidFill>
                  <a:schemeClr val="bg1"/>
                </a:solidFill>
                <a:latin typeface="Calibri" panose="020F0502020204030204" pitchFamily="34" charset="0"/>
              </a:rPr>
              <a:pPr eaLnBrk="1" hangingPunct="1"/>
              <a:t>88</a:t>
            </a:fld>
            <a:endParaRPr lang="en-US" altLang="zh-CN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pic>
        <p:nvPicPr>
          <p:cNvPr id="91140" name="Picture 3" descr="Tadrart, Algeria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642938"/>
            <a:ext cx="7858125" cy="5643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1141" name="TextBox 4"/>
          <p:cNvSpPr txBox="1">
            <a:spLocks noChangeArrowheads="1"/>
          </p:cNvSpPr>
          <p:nvPr/>
        </p:nvSpPr>
        <p:spPr bwMode="auto">
          <a:xfrm>
            <a:off x="1000125" y="1000125"/>
            <a:ext cx="3500438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zh-CN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Tadrart, Algeria</a:t>
            </a:r>
          </a:p>
        </p:txBody>
      </p:sp>
    </p:spTree>
  </p:cSld>
  <p:clrMapOvr>
    <a:masterClrMapping/>
  </p:clrMapOvr>
  <p:transition spd="slow" advTm="5530">
    <p:split orient="vert"/>
  </p:transition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912A34C0-A3A7-421F-AA21-5F977C3B9C2A}" type="slidenum">
              <a:rPr lang="en-US" altLang="zh-CN">
                <a:solidFill>
                  <a:schemeClr val="bg1"/>
                </a:solidFill>
                <a:latin typeface="Calibri" panose="020F0502020204030204" pitchFamily="34" charset="0"/>
              </a:rPr>
              <a:pPr eaLnBrk="1" hangingPunct="1"/>
              <a:t>89</a:t>
            </a:fld>
            <a:endParaRPr lang="en-US" altLang="zh-CN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pic>
        <p:nvPicPr>
          <p:cNvPr id="92164" name="Picture 3" descr="Tadrart_Acacus, Libya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642938"/>
            <a:ext cx="7858125" cy="5643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165" name="TextBox 4"/>
          <p:cNvSpPr txBox="1">
            <a:spLocks noChangeArrowheads="1"/>
          </p:cNvSpPr>
          <p:nvPr/>
        </p:nvSpPr>
        <p:spPr bwMode="auto">
          <a:xfrm>
            <a:off x="5000625" y="5572125"/>
            <a:ext cx="3357563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zh-CN" b="1">
                <a:latin typeface="Times New Roman" panose="02020603050405020304" pitchFamily="18" charset="0"/>
                <a:cs typeface="Times New Roman" panose="02020603050405020304" pitchFamily="18" charset="0"/>
              </a:rPr>
              <a:t>Tadrart Acasus, Libya</a:t>
            </a:r>
          </a:p>
        </p:txBody>
      </p:sp>
    </p:spTree>
  </p:cSld>
  <p:clrMapOvr>
    <a:masterClrMapping/>
  </p:clrMapOvr>
  <p:transition spd="slow" advTm="5530">
    <p:split orient="vert"/>
  </p:transition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26637C2C-36A7-45EC-A0CB-8488F07E8D11}" type="slidenum">
              <a:rPr lang="en-US" altLang="zh-CN">
                <a:solidFill>
                  <a:schemeClr val="bg1"/>
                </a:solidFill>
                <a:latin typeface="Calibri" panose="020F0502020204030204" pitchFamily="34" charset="0"/>
              </a:rPr>
              <a:pPr eaLnBrk="1" hangingPunct="1"/>
              <a:t>90</a:t>
            </a:fld>
            <a:endParaRPr lang="en-US" altLang="zh-CN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pic>
        <p:nvPicPr>
          <p:cNvPr id="93188" name="Picture 3" descr="Tadrart_Acacus, Libya2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642938"/>
            <a:ext cx="7929562" cy="5643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3189" name="TextBox 4"/>
          <p:cNvSpPr txBox="1">
            <a:spLocks noChangeArrowheads="1"/>
          </p:cNvSpPr>
          <p:nvPr/>
        </p:nvSpPr>
        <p:spPr bwMode="auto">
          <a:xfrm>
            <a:off x="928688" y="928688"/>
            <a:ext cx="3357562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zh-CN" b="1">
                <a:latin typeface="Times New Roman" panose="02020603050405020304" pitchFamily="18" charset="0"/>
                <a:cs typeface="Times New Roman" panose="02020603050405020304" pitchFamily="18" charset="0"/>
              </a:rPr>
              <a:t>Tadrart Acasus, Libya</a:t>
            </a:r>
          </a:p>
        </p:txBody>
      </p:sp>
    </p:spTree>
  </p:cSld>
  <p:clrMapOvr>
    <a:masterClrMapping/>
  </p:clrMapOvr>
  <p:transition spd="slow" advTm="5530">
    <p:split orient="vert"/>
  </p:transition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DC10A913-A8A3-4FFE-9B12-A085AAA85620}" type="slidenum">
              <a:rPr lang="en-US" altLang="zh-CN">
                <a:solidFill>
                  <a:schemeClr val="bg1"/>
                </a:solidFill>
                <a:latin typeface="Calibri" panose="020F0502020204030204" pitchFamily="34" charset="0"/>
              </a:rPr>
              <a:pPr eaLnBrk="1" hangingPunct="1"/>
              <a:t>91</a:t>
            </a:fld>
            <a:endParaRPr lang="en-US" altLang="zh-CN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pic>
        <p:nvPicPr>
          <p:cNvPr id="94212" name="Picture 3" descr="Erb Chebbi, Morocco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6063" y="642938"/>
            <a:ext cx="3643312" cy="5643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4213" name="TextBox 4"/>
          <p:cNvSpPr txBox="1">
            <a:spLocks noChangeArrowheads="1"/>
          </p:cNvSpPr>
          <p:nvPr/>
        </p:nvSpPr>
        <p:spPr bwMode="auto">
          <a:xfrm>
            <a:off x="2928938" y="857250"/>
            <a:ext cx="3357562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zh-CN" b="1">
                <a:latin typeface="Times New Roman" panose="02020603050405020304" pitchFamily="18" charset="0"/>
                <a:cs typeface="Times New Roman" panose="02020603050405020304" pitchFamily="18" charset="0"/>
              </a:rPr>
              <a:t>Erb Chebbi, Morroco</a:t>
            </a:r>
          </a:p>
        </p:txBody>
      </p:sp>
    </p:spTree>
  </p:cSld>
  <p:clrMapOvr>
    <a:masterClrMapping/>
  </p:clrMapOvr>
  <p:transition spd="slow" advTm="5530">
    <p:split orient="vert"/>
  </p:transition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3A955E6F-6752-45FD-817A-ECFC9D771C50}" type="slidenum">
              <a:rPr lang="en-US" altLang="zh-CN">
                <a:solidFill>
                  <a:schemeClr val="bg1"/>
                </a:solidFill>
                <a:latin typeface="Calibri" panose="020F0502020204030204" pitchFamily="34" charset="0"/>
              </a:rPr>
              <a:pPr eaLnBrk="1" hangingPunct="1"/>
              <a:t>92</a:t>
            </a:fld>
            <a:endParaRPr lang="en-US" altLang="zh-CN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pic>
        <p:nvPicPr>
          <p:cNvPr id="4" name="Picture 3" descr="Halong Bay, Vietnam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642938"/>
            <a:ext cx="7858125" cy="5643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5237" name="TextBox 4"/>
          <p:cNvSpPr txBox="1">
            <a:spLocks noChangeArrowheads="1"/>
          </p:cNvSpPr>
          <p:nvPr/>
        </p:nvSpPr>
        <p:spPr bwMode="auto">
          <a:xfrm>
            <a:off x="5000625" y="857250"/>
            <a:ext cx="3357563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zh-CN" b="1">
                <a:latin typeface="Times New Roman" panose="02020603050405020304" pitchFamily="18" charset="0"/>
                <a:cs typeface="Times New Roman" panose="02020603050405020304" pitchFamily="18" charset="0"/>
              </a:rPr>
              <a:t>Holang Bay, Vietnam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42938" y="2714625"/>
            <a:ext cx="7907337" cy="10064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6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Asia</a:t>
            </a:r>
          </a:p>
        </p:txBody>
      </p:sp>
    </p:spTree>
  </p:cSld>
  <p:clrMapOvr>
    <a:masterClrMapping/>
  </p:clrMapOvr>
  <p:transition spd="slow" advTm="553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700B927A-75CE-4B9E-9A88-E212772E185A}" type="slidenum">
              <a:rPr lang="en-US" altLang="zh-CN">
                <a:solidFill>
                  <a:schemeClr val="bg1"/>
                </a:solidFill>
                <a:latin typeface="Calibri" panose="020F0502020204030204" pitchFamily="34" charset="0"/>
              </a:rPr>
              <a:pPr eaLnBrk="1" hangingPunct="1"/>
              <a:t>93</a:t>
            </a:fld>
            <a:endParaRPr lang="en-US" altLang="zh-CN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pic>
        <p:nvPicPr>
          <p:cNvPr id="96260" name="Picture 3" descr="Himalayas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642938"/>
            <a:ext cx="7858125" cy="5643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6261" name="TextBox 4"/>
          <p:cNvSpPr txBox="1">
            <a:spLocks noChangeArrowheads="1"/>
          </p:cNvSpPr>
          <p:nvPr/>
        </p:nvSpPr>
        <p:spPr bwMode="auto">
          <a:xfrm>
            <a:off x="857250" y="857250"/>
            <a:ext cx="3357563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zh-CN" b="1">
                <a:latin typeface="Times New Roman" panose="02020603050405020304" pitchFamily="18" charset="0"/>
                <a:cs typeface="Times New Roman" panose="02020603050405020304" pitchFamily="18" charset="0"/>
              </a:rPr>
              <a:t>The Himalayas</a:t>
            </a:r>
          </a:p>
        </p:txBody>
      </p:sp>
    </p:spTree>
  </p:cSld>
  <p:clrMapOvr>
    <a:masterClrMapping/>
  </p:clrMapOvr>
  <p:transition spd="slow" advTm="5530">
    <p:split orient="vert"/>
  </p:transition>
  <p:timing>
    <p:tnLst>
      <p:par>
        <p:cTn id="1" dur="indefinite" restart="never" nodeType="tmRoot"/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9B86B5BC-2225-410D-A657-AD5DB4B0938F}" type="slidenum">
              <a:rPr lang="en-US" altLang="zh-CN">
                <a:solidFill>
                  <a:schemeClr val="bg1"/>
                </a:solidFill>
                <a:latin typeface="Calibri" panose="020F0502020204030204" pitchFamily="34" charset="0"/>
              </a:rPr>
              <a:pPr eaLnBrk="1" hangingPunct="1"/>
              <a:t>94</a:t>
            </a:fld>
            <a:endParaRPr lang="en-US" altLang="zh-CN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pic>
        <p:nvPicPr>
          <p:cNvPr id="97284" name="Picture 3" descr="Jiuzhaigou Pearl  Waterfall, China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642938"/>
            <a:ext cx="7858125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7285" name="TextBox 4"/>
          <p:cNvSpPr txBox="1">
            <a:spLocks noChangeArrowheads="1"/>
          </p:cNvSpPr>
          <p:nvPr/>
        </p:nvSpPr>
        <p:spPr bwMode="auto">
          <a:xfrm>
            <a:off x="4429125" y="785813"/>
            <a:ext cx="37147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zh-CN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Jiuzhaigou Pearl Waterfall, China</a:t>
            </a:r>
          </a:p>
        </p:txBody>
      </p:sp>
    </p:spTree>
  </p:cSld>
  <p:clrMapOvr>
    <a:masterClrMapping/>
  </p:clrMapOvr>
  <p:transition spd="slow" advTm="5530">
    <p:split orient="vert"/>
  </p:transition>
  <p:timing>
    <p:tnLst>
      <p:par>
        <p:cTn id="1" dur="indefinite" restart="never" nodeType="tmRoot"/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B292110A-80E7-4410-80FD-25A202FC3B7E}" type="slidenum">
              <a:rPr lang="en-US" altLang="zh-CN">
                <a:solidFill>
                  <a:schemeClr val="bg1"/>
                </a:solidFill>
                <a:latin typeface="Calibri" panose="020F0502020204030204" pitchFamily="34" charset="0"/>
              </a:rPr>
              <a:pPr eaLnBrk="1" hangingPunct="1"/>
              <a:t>95</a:t>
            </a:fld>
            <a:endParaRPr lang="en-US" altLang="zh-CN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pic>
        <p:nvPicPr>
          <p:cNvPr id="98308" name="Picture 3" descr="Kaindy Lake, Kazakhstan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642938"/>
            <a:ext cx="7858125" cy="5643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8309" name="TextBox 4"/>
          <p:cNvSpPr txBox="1">
            <a:spLocks noChangeArrowheads="1"/>
          </p:cNvSpPr>
          <p:nvPr/>
        </p:nvSpPr>
        <p:spPr bwMode="auto">
          <a:xfrm>
            <a:off x="714375" y="785813"/>
            <a:ext cx="28575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zh-CN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Kaindy Lake, Kazakhstan</a:t>
            </a:r>
          </a:p>
        </p:txBody>
      </p:sp>
    </p:spTree>
  </p:cSld>
  <p:clrMapOvr>
    <a:masterClrMapping/>
  </p:clrMapOvr>
  <p:transition spd="slow" advTm="5530">
    <p:split orient="vert"/>
  </p:transition>
  <p:timing>
    <p:tnLst>
      <p:par>
        <p:cTn id="1" dur="indefinite" restart="never" nodeType="tmRoot"/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7C8B955D-3588-4A74-9BC7-E6E1E29854FE}" type="slidenum">
              <a:rPr lang="en-US" altLang="zh-CN">
                <a:solidFill>
                  <a:schemeClr val="bg1"/>
                </a:solidFill>
                <a:latin typeface="Calibri" panose="020F0502020204030204" pitchFamily="34" charset="0"/>
              </a:rPr>
              <a:pPr eaLnBrk="1" hangingPunct="1"/>
              <a:t>96</a:t>
            </a:fld>
            <a:endParaRPr lang="en-US" altLang="zh-CN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pic>
        <p:nvPicPr>
          <p:cNvPr id="99332" name="Picture 3" descr="Lipa Noi, Koh Samu, Thailand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642938"/>
            <a:ext cx="7858125" cy="5643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9333" name="TextBox 4"/>
          <p:cNvSpPr txBox="1">
            <a:spLocks noChangeArrowheads="1"/>
          </p:cNvSpPr>
          <p:nvPr/>
        </p:nvSpPr>
        <p:spPr bwMode="auto">
          <a:xfrm>
            <a:off x="4572000" y="928688"/>
            <a:ext cx="3500438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zh-CN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Lipa Noi, Koh Samu, Thailand</a:t>
            </a:r>
          </a:p>
        </p:txBody>
      </p:sp>
    </p:spTree>
  </p:cSld>
  <p:clrMapOvr>
    <a:masterClrMapping/>
  </p:clrMapOvr>
  <p:transition spd="slow" advTm="5530">
    <p:split orient="vert"/>
  </p:transition>
  <p:timing>
    <p:tnLst>
      <p:par>
        <p:cTn id="1" dur="indefinite" restart="never" nodeType="tmRoot"/>
      </p:par>
    </p:tn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06DD89B5-F345-46FE-9235-263D0CA759BE}" type="slidenum">
              <a:rPr lang="en-US" altLang="zh-CN">
                <a:solidFill>
                  <a:schemeClr val="bg1"/>
                </a:solidFill>
                <a:latin typeface="Calibri" panose="020F0502020204030204" pitchFamily="34" charset="0"/>
              </a:rPr>
              <a:pPr eaLnBrk="1" hangingPunct="1"/>
              <a:t>97</a:t>
            </a:fld>
            <a:endParaRPr lang="en-US" altLang="zh-CN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pic>
        <p:nvPicPr>
          <p:cNvPr id="100356" name="Picture 3" descr="Laila Peak, Pakistan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9188" y="642938"/>
            <a:ext cx="3571875" cy="5643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0357" name="TextBox 4"/>
          <p:cNvSpPr txBox="1">
            <a:spLocks noChangeArrowheads="1"/>
          </p:cNvSpPr>
          <p:nvPr/>
        </p:nvSpPr>
        <p:spPr bwMode="auto">
          <a:xfrm>
            <a:off x="4929188" y="857250"/>
            <a:ext cx="357187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zh-CN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Laila Peak, Pakistan </a:t>
            </a:r>
          </a:p>
        </p:txBody>
      </p:sp>
      <p:pic>
        <p:nvPicPr>
          <p:cNvPr id="100358" name="Picture 5" descr="Trango Towers, Pakistan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642938"/>
            <a:ext cx="3714750" cy="5643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0359" name="TextBox 6"/>
          <p:cNvSpPr txBox="1">
            <a:spLocks noChangeArrowheads="1"/>
          </p:cNvSpPr>
          <p:nvPr/>
        </p:nvSpPr>
        <p:spPr bwMode="auto">
          <a:xfrm>
            <a:off x="642938" y="5786438"/>
            <a:ext cx="37147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zh-CN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Trango Towers, Pakistan </a:t>
            </a:r>
          </a:p>
        </p:txBody>
      </p:sp>
    </p:spTree>
  </p:cSld>
  <p:clrMapOvr>
    <a:masterClrMapping/>
  </p:clrMapOvr>
  <p:transition spd="slow" advTm="5530">
    <p:split orient="vert"/>
  </p:transition>
  <p:timing>
    <p:tnLst>
      <p:par>
        <p:cTn id="1" dur="indefinite" restart="never" nodeType="tmRoot"/>
      </p:par>
    </p:tn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CC86E262-1E88-452E-9A5A-9716EA08B0A1}" type="slidenum">
              <a:rPr lang="en-US" altLang="zh-CN">
                <a:solidFill>
                  <a:schemeClr val="bg1"/>
                </a:solidFill>
                <a:latin typeface="Calibri" panose="020F0502020204030204" pitchFamily="34" charset="0"/>
              </a:rPr>
              <a:pPr eaLnBrk="1" hangingPunct="1"/>
              <a:t>98</a:t>
            </a:fld>
            <a:endParaRPr lang="en-US" altLang="zh-CN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pic>
        <p:nvPicPr>
          <p:cNvPr id="101380" name="Picture 3" descr="Mt. Bromo, Java, Indonesia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571500"/>
            <a:ext cx="7858125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1381" name="TextBox 4"/>
          <p:cNvSpPr txBox="1">
            <a:spLocks noChangeArrowheads="1"/>
          </p:cNvSpPr>
          <p:nvPr/>
        </p:nvSpPr>
        <p:spPr bwMode="auto">
          <a:xfrm>
            <a:off x="857250" y="857250"/>
            <a:ext cx="3500438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zh-CN" b="1">
                <a:latin typeface="Times New Roman" panose="02020603050405020304" pitchFamily="18" charset="0"/>
                <a:cs typeface="Times New Roman" panose="02020603050405020304" pitchFamily="18" charset="0"/>
              </a:rPr>
              <a:t>Mt. Bromo, Java, Indonesia</a:t>
            </a:r>
          </a:p>
        </p:txBody>
      </p:sp>
    </p:spTree>
  </p:cSld>
  <p:clrMapOvr>
    <a:masterClrMapping/>
  </p:clrMapOvr>
  <p:transition spd="slow" advTm="5530">
    <p:split orient="vert"/>
  </p:transition>
  <p:timing>
    <p:tnLst>
      <p:par>
        <p:cTn id="1" dur="indefinite" restart="never" nodeType="tmRoot"/>
      </p:par>
    </p:tn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C0469DCD-AFC7-42A3-92B7-44DE8E010CBC}" type="slidenum">
              <a:rPr lang="en-US" altLang="zh-CN">
                <a:solidFill>
                  <a:schemeClr val="bg1"/>
                </a:solidFill>
                <a:latin typeface="Calibri" panose="020F0502020204030204" pitchFamily="34" charset="0"/>
              </a:rPr>
              <a:pPr eaLnBrk="1" hangingPunct="1"/>
              <a:t>99</a:t>
            </a:fld>
            <a:endParaRPr lang="en-US" altLang="zh-CN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pic>
        <p:nvPicPr>
          <p:cNvPr id="102404" name="Picture 3" descr="Mt. Everest, Tibet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642938"/>
            <a:ext cx="7858125" cy="5643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05" name="TextBox 4"/>
          <p:cNvSpPr txBox="1">
            <a:spLocks noChangeArrowheads="1"/>
          </p:cNvSpPr>
          <p:nvPr/>
        </p:nvSpPr>
        <p:spPr bwMode="auto">
          <a:xfrm>
            <a:off x="4643438" y="857250"/>
            <a:ext cx="3500437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zh-CN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Mt.  Everest, Tibet</a:t>
            </a:r>
          </a:p>
        </p:txBody>
      </p:sp>
    </p:spTree>
  </p:cSld>
  <p:clrMapOvr>
    <a:masterClrMapping/>
  </p:clrMapOvr>
  <p:transition spd="slow" advTm="5530">
    <p:split orient="vert"/>
  </p:transition>
  <p:timing>
    <p:tnLst>
      <p:par>
        <p:cTn id="1" dur="indefinite" restart="never" nodeType="tmRoot"/>
      </p:par>
    </p:tn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9EFB0EE7-956F-4956-9881-832D0CB7942E}" type="slidenum">
              <a:rPr lang="en-US" altLang="zh-CN">
                <a:solidFill>
                  <a:schemeClr val="bg1"/>
                </a:solidFill>
                <a:latin typeface="Calibri" panose="020F0502020204030204" pitchFamily="34" charset="0"/>
              </a:rPr>
              <a:pPr eaLnBrk="1" hangingPunct="1"/>
              <a:t>100</a:t>
            </a:fld>
            <a:endParaRPr lang="en-US" altLang="zh-CN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pic>
        <p:nvPicPr>
          <p:cNvPr id="103428" name="Picture 3" descr="Rice Terraces, Yunnan, China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642938"/>
            <a:ext cx="7858125" cy="5643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429" name="TextBox 4"/>
          <p:cNvSpPr txBox="1">
            <a:spLocks noChangeArrowheads="1"/>
          </p:cNvSpPr>
          <p:nvPr/>
        </p:nvSpPr>
        <p:spPr bwMode="auto">
          <a:xfrm>
            <a:off x="714375" y="5715000"/>
            <a:ext cx="3500438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zh-CN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Rice Terraces, Yunnan, China</a:t>
            </a:r>
          </a:p>
        </p:txBody>
      </p:sp>
    </p:spTree>
  </p:cSld>
  <p:clrMapOvr>
    <a:masterClrMapping/>
  </p:clrMapOvr>
  <p:transition spd="slow" advTm="5530">
    <p:split orient="vert"/>
  </p:transition>
  <p:timing>
    <p:tnLst>
      <p:par>
        <p:cTn id="1" dur="indefinite" restart="never" nodeType="tmRoot"/>
      </p:par>
    </p:tn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B7443235-BB09-485E-B894-8189C50DBE37}" type="slidenum">
              <a:rPr lang="en-US" altLang="zh-CN">
                <a:solidFill>
                  <a:schemeClr val="bg1"/>
                </a:solidFill>
                <a:latin typeface="Calibri" panose="020F0502020204030204" pitchFamily="34" charset="0"/>
              </a:rPr>
              <a:pPr eaLnBrk="1" hangingPunct="1"/>
              <a:t>101</a:t>
            </a:fld>
            <a:endParaRPr lang="en-US" altLang="zh-CN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pic>
        <p:nvPicPr>
          <p:cNvPr id="104452" name="Picture 3" descr="Mount Lushan, Jiangxi, China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7438" y="642938"/>
            <a:ext cx="4429125" cy="5643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4453" name="TextBox 4"/>
          <p:cNvSpPr txBox="1">
            <a:spLocks noChangeArrowheads="1"/>
          </p:cNvSpPr>
          <p:nvPr/>
        </p:nvSpPr>
        <p:spPr bwMode="auto">
          <a:xfrm>
            <a:off x="2786063" y="857250"/>
            <a:ext cx="37147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zh-CN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Mount Lushan, Jiangxi, China </a:t>
            </a:r>
          </a:p>
        </p:txBody>
      </p:sp>
    </p:spTree>
  </p:cSld>
  <p:clrMapOvr>
    <a:masterClrMapping/>
  </p:clrMapOvr>
  <p:transition spd="slow" advTm="5530">
    <p:split orient="vert"/>
  </p:transition>
  <p:timing>
    <p:tnLst>
      <p:par>
        <p:cTn id="1" dur="indefinite" restart="never" nodeType="tmRoot"/>
      </p:par>
    </p:tnLst>
  </p:timing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7859795B-50EC-4278-8DEC-443E760FFCFE}" type="slidenum">
              <a:rPr lang="en-US" altLang="zh-CN">
                <a:solidFill>
                  <a:schemeClr val="bg1"/>
                </a:solidFill>
                <a:latin typeface="Calibri" panose="020F0502020204030204" pitchFamily="34" charset="0"/>
              </a:rPr>
              <a:pPr eaLnBrk="1" hangingPunct="1"/>
              <a:t>102</a:t>
            </a:fld>
            <a:endParaRPr lang="en-US" altLang="zh-CN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pic>
        <p:nvPicPr>
          <p:cNvPr id="4" name="Picture 3" descr="Champagne Pool-Wai-O-Tapu, New Zealand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642938"/>
            <a:ext cx="7858125" cy="5643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642938" y="2714625"/>
            <a:ext cx="7907337" cy="10064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6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Oceania</a:t>
            </a:r>
          </a:p>
        </p:txBody>
      </p:sp>
      <p:sp>
        <p:nvSpPr>
          <p:cNvPr id="105478" name="TextBox 5"/>
          <p:cNvSpPr txBox="1">
            <a:spLocks noChangeArrowheads="1"/>
          </p:cNvSpPr>
          <p:nvPr/>
        </p:nvSpPr>
        <p:spPr bwMode="auto">
          <a:xfrm>
            <a:off x="3571875" y="5643563"/>
            <a:ext cx="4786313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zh-CN" b="1">
                <a:latin typeface="Times New Roman" panose="02020603050405020304" pitchFamily="18" charset="0"/>
                <a:cs typeface="Times New Roman" panose="02020603050405020304" pitchFamily="18" charset="0"/>
              </a:rPr>
              <a:t>Champagne Pool-Wai-O-Tapu, New Zealand </a:t>
            </a:r>
          </a:p>
        </p:txBody>
      </p:sp>
    </p:spTree>
  </p:cSld>
  <p:clrMapOvr>
    <a:masterClrMapping/>
  </p:clrMapOvr>
  <p:transition spd="slow" advTm="553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D895E184-CABF-44D6-B479-4698E4BA7A12}" type="slidenum">
              <a:rPr lang="en-US" altLang="zh-CN">
                <a:solidFill>
                  <a:schemeClr val="bg1"/>
                </a:solidFill>
                <a:latin typeface="Calibri" panose="020F0502020204030204" pitchFamily="34" charset="0"/>
              </a:rPr>
              <a:pPr eaLnBrk="1" hangingPunct="1"/>
              <a:t>103</a:t>
            </a:fld>
            <a:endParaRPr lang="en-US" altLang="zh-CN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pic>
        <p:nvPicPr>
          <p:cNvPr id="106500" name="Picture 3" descr="Hopetoun Falls, Australia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642938"/>
            <a:ext cx="7858125" cy="5643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6501" name="TextBox 4"/>
          <p:cNvSpPr txBox="1">
            <a:spLocks noChangeArrowheads="1"/>
          </p:cNvSpPr>
          <p:nvPr/>
        </p:nvSpPr>
        <p:spPr bwMode="auto">
          <a:xfrm>
            <a:off x="642938" y="1000125"/>
            <a:ext cx="3643312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zh-CN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Hopetown Waterfall,  Australia </a:t>
            </a:r>
          </a:p>
        </p:txBody>
      </p:sp>
    </p:spTree>
  </p:cSld>
  <p:clrMapOvr>
    <a:masterClrMapping/>
  </p:clrMapOvr>
  <p:transition spd="slow" advTm="5530">
    <p:split orient="vert"/>
  </p:transition>
  <p:timing>
    <p:tnLst>
      <p:par>
        <p:cTn id="1" dur="indefinite" restart="never" nodeType="tmRoot"/>
      </p:par>
    </p:tnLst>
  </p:timing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570A190F-3DD1-4202-A63A-90CF8483879A}" type="slidenum">
              <a:rPr lang="en-US" altLang="zh-CN">
                <a:solidFill>
                  <a:schemeClr val="bg1"/>
                </a:solidFill>
                <a:latin typeface="Calibri" panose="020F0502020204030204" pitchFamily="34" charset="0"/>
              </a:rPr>
              <a:pPr eaLnBrk="1" hangingPunct="1"/>
              <a:t>104</a:t>
            </a:fld>
            <a:endParaRPr lang="en-US" altLang="zh-CN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pic>
        <p:nvPicPr>
          <p:cNvPr id="107524" name="Picture 3" descr="Loch Ard Gorge, Australia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1357313"/>
            <a:ext cx="7858125" cy="4214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7525" name="TextBox 4"/>
          <p:cNvSpPr txBox="1">
            <a:spLocks noChangeArrowheads="1"/>
          </p:cNvSpPr>
          <p:nvPr/>
        </p:nvSpPr>
        <p:spPr bwMode="auto">
          <a:xfrm>
            <a:off x="4643438" y="5000625"/>
            <a:ext cx="3643312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zh-CN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Loch  Ard Gorge,  Australia </a:t>
            </a:r>
          </a:p>
        </p:txBody>
      </p:sp>
    </p:spTree>
  </p:cSld>
  <p:clrMapOvr>
    <a:masterClrMapping/>
  </p:clrMapOvr>
  <p:transition spd="slow" advTm="5530">
    <p:split orient="vert"/>
  </p:transition>
  <p:timing>
    <p:tnLst>
      <p:par>
        <p:cTn id="1" dur="indefinite" restart="never" nodeType="tmRoot"/>
      </p:par>
    </p:tnLst>
  </p:timing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E0197BE8-9400-48B6-89D9-8DB9B843DDE6}" type="slidenum">
              <a:rPr lang="en-US" altLang="zh-CN">
                <a:solidFill>
                  <a:schemeClr val="bg1"/>
                </a:solidFill>
                <a:latin typeface="Calibri" panose="020F0502020204030204" pitchFamily="34" charset="0"/>
              </a:rPr>
              <a:pPr eaLnBrk="1" hangingPunct="1"/>
              <a:t>105</a:t>
            </a:fld>
            <a:endParaRPr lang="en-US" altLang="zh-CN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pic>
        <p:nvPicPr>
          <p:cNvPr id="108548" name="Picture 3" descr="Macmillans Lookout, Benambra, Australia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1357313"/>
            <a:ext cx="7858125" cy="4214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8549" name="TextBox 4"/>
          <p:cNvSpPr txBox="1">
            <a:spLocks noChangeArrowheads="1"/>
          </p:cNvSpPr>
          <p:nvPr/>
        </p:nvSpPr>
        <p:spPr bwMode="auto">
          <a:xfrm>
            <a:off x="857250" y="1571625"/>
            <a:ext cx="3643313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zh-CN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McMillan’s Lookout,  Australia </a:t>
            </a:r>
          </a:p>
        </p:txBody>
      </p:sp>
    </p:spTree>
  </p:cSld>
  <p:clrMapOvr>
    <a:masterClrMapping/>
  </p:clrMapOvr>
  <p:transition spd="slow" advTm="5530">
    <p:split orient="vert"/>
  </p:transition>
  <p:timing>
    <p:tnLst>
      <p:par>
        <p:cTn id="1" dur="indefinite" restart="never" nodeType="tmRoot"/>
      </p:par>
    </p:tnLst>
  </p:timing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A0ADF9EA-9B88-4EF1-8131-A1894A4AC9BD}" type="slidenum">
              <a:rPr lang="en-US" altLang="zh-CN">
                <a:solidFill>
                  <a:schemeClr val="bg1"/>
                </a:solidFill>
                <a:latin typeface="Calibri" panose="020F0502020204030204" pitchFamily="34" charset="0"/>
              </a:rPr>
              <a:pPr eaLnBrk="1" hangingPunct="1"/>
              <a:t>106</a:t>
            </a:fld>
            <a:endParaRPr lang="en-US" altLang="zh-CN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pic>
        <p:nvPicPr>
          <p:cNvPr id="109572" name="Picture 3" descr="Nullamunjie Olive Grove, Australia.JPG">
            <a:hlinkClick r:id="rId4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1428750"/>
            <a:ext cx="7858125" cy="407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9573" name="TextBox 4"/>
          <p:cNvSpPr txBox="1">
            <a:spLocks noChangeArrowheads="1"/>
          </p:cNvSpPr>
          <p:nvPr/>
        </p:nvSpPr>
        <p:spPr bwMode="auto">
          <a:xfrm>
            <a:off x="4000500" y="4857750"/>
            <a:ext cx="42862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zh-CN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Nullamunjie Olive Grove,  Australia </a:t>
            </a: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3725" y="5768975"/>
            <a:ext cx="1333500" cy="9525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5654749"/>
            <a:ext cx="1884144" cy="1066726"/>
          </a:xfrm>
          <a:prstGeom prst="rect">
            <a:avLst/>
          </a:prstGeom>
        </p:spPr>
      </p:pic>
    </p:spTree>
  </p:cSld>
  <p:clrMapOvr>
    <a:masterClrMapping/>
  </p:clrMapOvr>
  <p:transition spd="slow" advTm="5530">
    <p:split orient="vert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332</TotalTime>
  <Words>726</Words>
  <Application>Microsoft Office PowerPoint</Application>
  <PresentationFormat>Affichage à l'écran (4:3)</PresentationFormat>
  <Paragraphs>331</Paragraphs>
  <Slides>106</Slides>
  <Notes>106</Notes>
  <HiddenSlides>0</HiddenSlides>
  <MMClips>1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106</vt:i4>
      </vt:variant>
    </vt:vector>
  </HeadingPairs>
  <TitlesOfParts>
    <vt:vector size="111" baseType="lpstr">
      <vt:lpstr>Arial</vt:lpstr>
      <vt:lpstr>Calibri</vt:lpstr>
      <vt:lpstr>宋体</vt:lpstr>
      <vt:lpstr>Times New Roman</vt:lpstr>
      <vt:lpstr>Office Theme</vt:lpstr>
      <vt:lpstr>  100 PHOTO DU MONDE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 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100 Vuesd du Monde - JLB</dc:title>
  <dc:creator>Perroquet34740</dc:creator>
  <dc:description>20090910</dc:description>
  <cp:lastModifiedBy>user</cp:lastModifiedBy>
  <cp:revision>6</cp:revision>
  <dcterms:created xsi:type="dcterms:W3CDTF">2008-04-14T01:02:26Z</dcterms:created>
  <dcterms:modified xsi:type="dcterms:W3CDTF">2025-10-29T20:51:32Z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PowerLiteLastOptimized">
    <vt:lpwstr>6653859</vt:lpwstr>
  </property>
  <property fmtid="{D5CDD505-2E9C-101B-9397-08002B2CF9AE}" pid="3" name="NXPowerLiteVersion">
    <vt:lpwstr>D3.5.0</vt:lpwstr>
  </property>
</Properties>
</file>