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2" r:id="rId3"/>
    <p:sldId id="257" r:id="rId4"/>
    <p:sldId id="258" r:id="rId5"/>
    <p:sldId id="260" r:id="rId6"/>
    <p:sldId id="259" r:id="rId7"/>
    <p:sldId id="262" r:id="rId8"/>
    <p:sldId id="261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6" r:id="rId22"/>
    <p:sldId id="277" r:id="rId23"/>
    <p:sldId id="275" r:id="rId24"/>
    <p:sldId id="278" r:id="rId25"/>
    <p:sldId id="280" r:id="rId26"/>
    <p:sldId id="281" r:id="rId27"/>
    <p:sldId id="279" r:id="rId28"/>
    <p:sldId id="283" r:id="rId29"/>
    <p:sldId id="287" r:id="rId30"/>
    <p:sldId id="288" r:id="rId31"/>
    <p:sldId id="286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084" autoAdjust="0"/>
    <p:restoredTop sz="94660"/>
  </p:normalViewPr>
  <p:slideViewPr>
    <p:cSldViewPr snapToGrid="0">
      <p:cViewPr varScale="1">
        <p:scale>
          <a:sx n="60" d="100"/>
          <a:sy n="60" d="100"/>
        </p:scale>
        <p:origin x="38" y="2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E1F94-30AA-8079-FC60-711AA3F07F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447EEAA-F569-C06C-1C3A-25BCC585DA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225FDCC-A94E-E995-0F1A-96A2095E6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A2A59-1759-445B-BF49-8C4FB7D7DC89}" type="datetimeFigureOut">
              <a:rPr lang="fr-FR" smtClean="0"/>
              <a:t>22/10/2025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EFCC6C4-3F8F-1309-6899-1B33675B9F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AB35F0C-0BEB-FA33-3FE2-BC9858B05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9B4AA-34B9-4F02-9DFF-03600B634D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9070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</p:transition>
    </mc:Choice>
    <mc:Fallback>
      <p:transition spd="slow" advClick="0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C86ADF-545B-D765-264E-9FD803E04B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3FD7209-75E2-1BB7-CE68-790053ED53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4C7C3A4-8258-2B27-D4FD-4502BD241E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A2A59-1759-445B-BF49-8C4FB7D7DC89}" type="datetimeFigureOut">
              <a:rPr lang="fr-FR" smtClean="0"/>
              <a:t>22/10/2025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E57D4FA-BB4A-E0EF-5C2C-EC9D8A1E6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BBC701-4962-16C8-4337-E53242C6F0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9B4AA-34B9-4F02-9DFF-03600B634D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02480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</p:transition>
    </mc:Choice>
    <mc:Fallback>
      <p:transition spd="slow" advClick="0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2497E3-2D0E-7762-4CF2-6E5A5F5EB6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6B18187-FEAC-F323-5BDC-4AB3F636CC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2E4E617-4949-3581-25E1-F11D32C871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A2A59-1759-445B-BF49-8C4FB7D7DC89}" type="datetimeFigureOut">
              <a:rPr lang="fr-FR" smtClean="0"/>
              <a:t>22/10/2025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B643611-7438-D9EA-C6C7-5BAD1517A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F6BAA6A-FEFC-5715-7760-989244CBCC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9B4AA-34B9-4F02-9DFF-03600B634D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89658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</p:transition>
    </mc:Choice>
    <mc:Fallback>
      <p:transition spd="slow" advClick="0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BDCF3E-5B0A-93C9-E7E0-B48F93DE52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8368AC-BC08-CD40-E085-124A5899B0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57F7218-7752-3D93-880D-54D9FBF2AA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552BFAB-3A18-CE2B-1478-8802E42D0E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A2A59-1759-445B-BF49-8C4FB7D7DC89}" type="datetimeFigureOut">
              <a:rPr lang="fr-FR" smtClean="0"/>
              <a:t>22/10/2025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C3835A-E576-C4CE-0171-608E6A44AC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4BF4D4A-9C75-D83C-E6B4-F67B625A6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9B4AA-34B9-4F02-9DFF-03600B634D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75225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</p:transition>
    </mc:Choice>
    <mc:Fallback>
      <p:transition spd="slow" advClick="0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497096-D216-3D7E-7931-6595971871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DB9C18-2143-CE02-C877-1CB2A7CA01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7F17920-B080-0E4A-1EEB-5097DD1D6E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DD907E2-DE9D-1653-5703-2F00BC04C3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8C0F8E4-3619-57EE-7267-EE522695DBA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DA9BAA9-9289-E24A-104F-3DA264A098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A2A59-1759-445B-BF49-8C4FB7D7DC89}" type="datetimeFigureOut">
              <a:rPr lang="fr-FR" smtClean="0"/>
              <a:t>22/10/2025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63BF822-4050-EAF7-9167-7C51ECB5B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22E52529-8A14-5A5D-38E0-5C2ADE4B34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9B4AA-34B9-4F02-9DFF-03600B634D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2224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</p:transition>
    </mc:Choice>
    <mc:Fallback>
      <p:transition spd="slow" advClick="0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54CA50-68BB-DF21-53CF-F36F5DA40F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BA6049F-1483-D405-5640-3D725FB35C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A2A59-1759-445B-BF49-8C4FB7D7DC89}" type="datetimeFigureOut">
              <a:rPr lang="fr-FR" smtClean="0"/>
              <a:t>22/10/2025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03D961B-6849-999D-FE03-B98B3977DC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178F33A-914F-3467-7BCF-2174943C4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9B4AA-34B9-4F02-9DFF-03600B634D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34641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</p:transition>
    </mc:Choice>
    <mc:Fallback>
      <p:transition spd="slow" advClick="0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F20D7F1-5238-A46D-3C12-B1F195EB5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A2A59-1759-445B-BF49-8C4FB7D7DC89}" type="datetimeFigureOut">
              <a:rPr lang="fr-FR" smtClean="0"/>
              <a:t>22/10/2025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EBD2BE6-2D69-4AEE-AAB3-441D557770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E94475F-C4C5-0208-5F89-CDE4C2314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9B4AA-34B9-4F02-9DFF-03600B634D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67811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</p:transition>
    </mc:Choice>
    <mc:Fallback>
      <p:transition spd="slow" advClick="0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E725B0-DBEB-2B13-65E4-08A726FD35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673DB46-3A33-8D0D-579A-B3F258E131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6956716-C4ED-4EAE-4161-2B6606809E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8746240-5D90-6D3F-47FC-4FDDFE559D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A2A59-1759-445B-BF49-8C4FB7D7DC89}" type="datetimeFigureOut">
              <a:rPr lang="fr-FR" smtClean="0"/>
              <a:t>22/10/2025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EFE7ED3-A80B-A9CD-6E94-F98329CA9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7D83A3-B9EC-A20C-05A4-194EB9080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9B4AA-34B9-4F02-9DFF-03600B634D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2567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</p:transition>
    </mc:Choice>
    <mc:Fallback>
      <p:transition spd="slow" advClick="0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8296F5-E61B-CC34-B56B-0DC4062321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94EBEE9-1A10-9701-0761-BE7FF09248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D9D1F0-B300-B73F-E2CF-35068C563D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777F220-EFA3-0632-A5C7-75889FA3A7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A2A59-1759-445B-BF49-8C4FB7D7DC89}" type="datetimeFigureOut">
              <a:rPr lang="fr-FR" smtClean="0"/>
              <a:t>22/10/2025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5F4FCF9-476F-66D5-1DA7-AC7D7EFBDC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BDBC7F1-F175-C2C8-1799-9975D5735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9B4AA-34B9-4F02-9DFF-03600B634D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161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</p:transition>
    </mc:Choice>
    <mc:Fallback>
      <p:transition spd="slow" advClick="0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7E08FD-04DC-DE07-FF63-AC071C0EA4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F1737BD-A67E-BFED-5A08-F3B035A5F1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A40261-F94A-8A29-7DCD-45C6B6EC78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A2A59-1759-445B-BF49-8C4FB7D7DC89}" type="datetimeFigureOut">
              <a:rPr lang="fr-FR" smtClean="0"/>
              <a:t>22/10/2025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0D5E54-C0E9-636B-F07D-BAB0EE159D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91CE970-7009-70FC-6D90-031C84609E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9B4AA-34B9-4F02-9DFF-03600B634D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78979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</p:transition>
    </mc:Choice>
    <mc:Fallback>
      <p:transition spd="slow" advClick="0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5486183-6033-C736-9BCF-C1DDBBF0A4F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150B878-D782-9CAF-D0A7-AAC98AF2EA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B16A2D3-1CA5-BA07-93F9-0F2A27831B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A2A59-1759-445B-BF49-8C4FB7D7DC89}" type="datetimeFigureOut">
              <a:rPr lang="fr-FR" smtClean="0"/>
              <a:t>22/10/2025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1B9C7AC-FA24-7EB8-6A5F-306CADB37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8B807D4-14CC-2721-CAB7-A47E082E4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9B4AA-34B9-4F02-9DFF-03600B634D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9298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</p:transition>
    </mc:Choice>
    <mc:Fallback>
      <p:transition spd="slow" advClick="0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DA822C3-AE87-5C15-0BBB-DD61FE6FA3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A3CEFF6-B767-CE9E-8CB8-269BAFE54D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1E8F606-B421-723A-B7AF-6DEF47CC55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E6A2A59-1759-445B-BF49-8C4FB7D7DC89}" type="datetimeFigureOut">
              <a:rPr lang="fr-FR" smtClean="0"/>
              <a:t>22/10/2025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F8161C2-953D-3FDF-079D-10B94B0B20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1FA430A-00AA-9330-531C-2400F3B6B4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EF9B4AA-34B9-4F02-9DFF-03600B634D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0791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</p:transition>
    </mc:Choice>
    <mc:Fallback>
      <p:transition spd="slow" advClick="0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1.gif"/><Relationship Id="rId4" Type="http://schemas.openxmlformats.org/officeDocument/2006/relationships/image" Target="../media/image6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arbre, eau&#10;&#10;Le contenu généré par l’IA peut être incorrect.">
            <a:extLst>
              <a:ext uri="{FF2B5EF4-FFF2-40B4-BE49-F238E27FC236}">
                <a16:creationId xmlns:a16="http://schemas.microsoft.com/office/drawing/2014/main" id="{85CC91DA-78A7-6322-4962-FD3AD27D2D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8860" y="279000"/>
            <a:ext cx="9434279" cy="6300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D19BFC7-63C5-FEEA-115A-FA25170F10D8}"/>
              </a:ext>
            </a:extLst>
          </p:cNvPr>
          <p:cNvSpPr txBox="1"/>
          <p:nvPr/>
        </p:nvSpPr>
        <p:spPr>
          <a:xfrm>
            <a:off x="1378859" y="364344"/>
            <a:ext cx="9434279" cy="58477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 Château De Chenonceau Et Son Atelier Florale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FE8EECE-FD37-A584-F31D-3C1E5C245908}"/>
              </a:ext>
            </a:extLst>
          </p:cNvPr>
          <p:cNvSpPr txBox="1"/>
          <p:nvPr/>
        </p:nvSpPr>
        <p:spPr>
          <a:xfrm>
            <a:off x="5145024" y="949119"/>
            <a:ext cx="2267712" cy="58477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Suite Et Fin</a:t>
            </a:r>
          </a:p>
        </p:txBody>
      </p:sp>
    </p:spTree>
    <p:extLst>
      <p:ext uri="{BB962C8B-B14F-4D97-AF65-F5344CB8AC3E}">
        <p14:creationId xmlns:p14="http://schemas.microsoft.com/office/powerpoint/2010/main" val="27555069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  <p:sndAc>
          <p:stSnd loop="1">
            <p:snd r:embed="rId2" name="Laurent Voulzy - Le pouvoir des fleurs (Paroles).wav"/>
          </p:stSnd>
        </p:sndAc>
      </p:transition>
    </mc:Choice>
    <mc:Fallback>
      <p:transition spd="slow" advClick="0" advTm="13000">
        <p:fade/>
        <p:sndAc>
          <p:stSnd loop="1">
            <p:snd r:embed="rId2" name="Laurent Voulzy - Le pouvoir des fleurs (Paroles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4A615C-C9BD-5AE0-10F2-434759D291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02A23C17-3FB2-6A37-F515-06CF681B4633}"/>
              </a:ext>
            </a:extLst>
          </p:cNvPr>
          <p:cNvSpPr txBox="1"/>
          <p:nvPr/>
        </p:nvSpPr>
        <p:spPr>
          <a:xfrm>
            <a:off x="292100" y="305068"/>
            <a:ext cx="1189990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>
                <a:solidFill>
                  <a:srgbClr val="FFFF00"/>
                </a:solidFill>
              </a:rPr>
              <a:t>Le château de Chenonceau est un château de la Loire situé en Touraine, sur la commune de Chenonceaux, dans le département d'Indre-et-Loire en région Centre-Val de Loire.</a:t>
            </a:r>
          </a:p>
          <a:p>
            <a:endParaRPr lang="fr-FR" sz="4000" b="1">
              <a:solidFill>
                <a:srgbClr val="FFFF00"/>
              </a:solidFill>
            </a:endParaRPr>
          </a:p>
          <a:p>
            <a:r>
              <a:rPr lang="fr-FR" sz="4000" b="1">
                <a:solidFill>
                  <a:srgbClr val="FFFF00"/>
                </a:solidFill>
              </a:rPr>
              <a:t>Chenonceau, avec sa célèbre galerie à deux étages qui domine le Cher, est l'un des fleurons de l'architecture du Val de Loire. Ses emprunts à l'Italie et ses caractéristiques françaises sont clairement perceptibles.</a:t>
            </a:r>
            <a:endParaRPr lang="fr-FR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4077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</p:transition>
    </mc:Choice>
    <mc:Fallback>
      <p:transition spd="slow" advClick="0" advTm="1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A9C300-AB53-8397-3878-E11D3DC861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vase, peinture, art&#10;&#10;Le contenu généré par l’IA peut être incorrect.">
            <a:extLst>
              <a:ext uri="{FF2B5EF4-FFF2-40B4-BE49-F238E27FC236}">
                <a16:creationId xmlns:a16="http://schemas.microsoft.com/office/drawing/2014/main" id="{38A12102-7689-382F-EDB7-2058D88C67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505" y="369000"/>
            <a:ext cx="5442688" cy="3060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fleur, Fleuristerie, Art floral, Fleurs coupées&#10;&#10;Le contenu généré par l’IA peut être incorrect.">
            <a:extLst>
              <a:ext uri="{FF2B5EF4-FFF2-40B4-BE49-F238E27FC236}">
                <a16:creationId xmlns:a16="http://schemas.microsoft.com/office/drawing/2014/main" id="{A24B3EE9-D152-B50F-AD87-F40CD653387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22001" y="3628929"/>
            <a:ext cx="5184000" cy="2914559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49FF8917-CBA0-C6E7-5DA1-0124335AF515}"/>
              </a:ext>
            </a:extLst>
          </p:cNvPr>
          <p:cNvSpPr txBox="1"/>
          <p:nvPr/>
        </p:nvSpPr>
        <p:spPr>
          <a:xfrm>
            <a:off x="6622001" y="2214645"/>
            <a:ext cx="55839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Atelier-floral – A Suivre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F60FFC3-DAE9-ABAF-64B3-BE3AAD0D017C}"/>
              </a:ext>
            </a:extLst>
          </p:cNvPr>
          <p:cNvSpPr txBox="1"/>
          <p:nvPr/>
        </p:nvSpPr>
        <p:spPr>
          <a:xfrm>
            <a:off x="6608064" y="1174742"/>
            <a:ext cx="55839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Château de Chenonceau : l'art des plantes et des fleurs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66447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</p:transition>
    </mc:Choice>
    <mc:Fallback>
      <p:transition spd="slow" advClick="0" advTm="1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5B6667-5D26-A0CD-F417-5DEC614DCC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ante d’intérieur, pot de fleurs, fleur, plante&#10;&#10;Le contenu généré par l’IA peut être incorrect.">
            <a:extLst>
              <a:ext uri="{FF2B5EF4-FFF2-40B4-BE49-F238E27FC236}">
                <a16:creationId xmlns:a16="http://schemas.microsoft.com/office/drawing/2014/main" id="{66366F04-23FC-E893-DB0F-48329B5D65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820" y="1961599"/>
            <a:ext cx="5220000" cy="2934799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fleur, Fleuristerie, rose, Art floral&#10;&#10;Le contenu généré par l’IA peut être incorrect.">
            <a:extLst>
              <a:ext uri="{FF2B5EF4-FFF2-40B4-BE49-F238E27FC236}">
                <a16:creationId xmlns:a16="http://schemas.microsoft.com/office/drawing/2014/main" id="{B5AAAC89-A8C6-B03F-546C-A55C86F60B5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79180" y="771692"/>
            <a:ext cx="2988000" cy="5314615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7860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</p:transition>
    </mc:Choice>
    <mc:Fallback>
      <p:transition spd="slow" advClick="0" advTm="1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8DD5B3-1318-5EAB-69A8-4660A0D47E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ase, fleur, étagère, intérieur&#10;&#10;Le contenu généré par l’IA peut être incorrect.">
            <a:extLst>
              <a:ext uri="{FF2B5EF4-FFF2-40B4-BE49-F238E27FC236}">
                <a16:creationId xmlns:a16="http://schemas.microsoft.com/office/drawing/2014/main" id="{22F60E0A-D010-0D5B-8CB9-81C6C413E3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817" y="354092"/>
            <a:ext cx="3060000" cy="5442679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fleur, intérieur, vase, Art floral&#10;&#10;Le contenu généré par l’IA peut être incorrect.">
            <a:extLst>
              <a:ext uri="{FF2B5EF4-FFF2-40B4-BE49-F238E27FC236}">
                <a16:creationId xmlns:a16="http://schemas.microsoft.com/office/drawing/2014/main" id="{C8E34855-3354-99CF-9792-74E9386B350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8183" y="2123015"/>
            <a:ext cx="3294000" cy="4392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15176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</p:transition>
    </mc:Choice>
    <mc:Fallback>
      <p:transition spd="slow" advClick="0" advTm="1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787CB6-AC79-2A58-D73D-724594A462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barrière de corail, Art floral, Fleuristerie&#10;&#10;Le contenu généré par l’IA peut être incorrect.">
            <a:extLst>
              <a:ext uri="{FF2B5EF4-FFF2-40B4-BE49-F238E27FC236}">
                <a16:creationId xmlns:a16="http://schemas.microsoft.com/office/drawing/2014/main" id="{D951DACC-7B2F-7BD1-F4AF-A977A535E5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000" y="3558443"/>
            <a:ext cx="5652000" cy="2918493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texte, plante d’intérieur, vase, pot de fleurs&#10;&#10;Le contenu généré par l’IA peut être incorrect.">
            <a:extLst>
              <a:ext uri="{FF2B5EF4-FFF2-40B4-BE49-F238E27FC236}">
                <a16:creationId xmlns:a16="http://schemas.microsoft.com/office/drawing/2014/main" id="{9E3EDD63-790F-3AEB-F93E-C7EE5C358E0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65000" y="373689"/>
            <a:ext cx="3483000" cy="4644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1247328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</p:transition>
    </mc:Choice>
    <mc:Fallback>
      <p:transition spd="slow" advClick="0" advTm="1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B4C2F9-F26F-C6A9-E8E6-AE41499875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 d’intérieur, pot de fleurs, plante, fleur&#10;&#10;Le contenu généré par l’IA peut être incorrect.">
            <a:extLst>
              <a:ext uri="{FF2B5EF4-FFF2-40B4-BE49-F238E27FC236}">
                <a16:creationId xmlns:a16="http://schemas.microsoft.com/office/drawing/2014/main" id="{2638916D-3F5F-8536-F738-5D44C8D519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243" y="403287"/>
            <a:ext cx="4363358" cy="3384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Art floral, intérieur, vase, fleur&#10;&#10;Le contenu généré par l’IA peut être incorrect.">
            <a:extLst>
              <a:ext uri="{FF2B5EF4-FFF2-40B4-BE49-F238E27FC236}">
                <a16:creationId xmlns:a16="http://schemas.microsoft.com/office/drawing/2014/main" id="{FDFFF991-F105-4BED-3032-6C40F9487D7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3757" y="3218689"/>
            <a:ext cx="4824000" cy="3207961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424828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</p:transition>
    </mc:Choice>
    <mc:Fallback>
      <p:transition spd="slow" advClick="0" advTm="1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8299B0-4F5A-D035-5E13-EE967587AE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intérieur, vase, décoration d’intérieur, mur&#10;&#10;Le contenu généré par l’IA peut être incorrect.">
            <a:extLst>
              <a:ext uri="{FF2B5EF4-FFF2-40B4-BE49-F238E27FC236}">
                <a16:creationId xmlns:a16="http://schemas.microsoft.com/office/drawing/2014/main" id="{BD83B633-8B43-D70C-9B9E-6B17272426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435" y="3429000"/>
            <a:ext cx="4655653" cy="3096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art, intérieur, statue, Lieux sacrés&#10;&#10;Le contenu généré par l’IA peut être incorrect.">
            <a:extLst>
              <a:ext uri="{FF2B5EF4-FFF2-40B4-BE49-F238E27FC236}">
                <a16:creationId xmlns:a16="http://schemas.microsoft.com/office/drawing/2014/main" id="{3F2C9946-223C-D81D-2272-4FA69D91D02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65565" y="388619"/>
            <a:ext cx="4572000" cy="3040381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69081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</p:transition>
    </mc:Choice>
    <mc:Fallback>
      <p:transition spd="slow" advClick="0" advTm="1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8FA40E-45EE-B924-E9BA-B23AD1BBA4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fleur, plante d’intérieur, pot de fleurs&#10;&#10;Le contenu généré par l’IA peut être incorrect.">
            <a:extLst>
              <a:ext uri="{FF2B5EF4-FFF2-40B4-BE49-F238E27FC236}">
                <a16:creationId xmlns:a16="http://schemas.microsoft.com/office/drawing/2014/main" id="{C4142C19-1B9E-70B5-BD1C-342734A71A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440" y="369000"/>
            <a:ext cx="4599218" cy="3060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fleur, Fleuristerie, Art floral, pétale&#10;&#10;Le contenu généré par l’IA peut être incorrect.">
            <a:extLst>
              <a:ext uri="{FF2B5EF4-FFF2-40B4-BE49-F238E27FC236}">
                <a16:creationId xmlns:a16="http://schemas.microsoft.com/office/drawing/2014/main" id="{D008F454-6EBF-42F0-FB33-DBBAD410787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7112" y="3566922"/>
            <a:ext cx="4328678" cy="2880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293808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</p:transition>
    </mc:Choice>
    <mc:Fallback>
      <p:transition spd="slow" advClick="0" advTm="1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594A84-5C69-952E-91CB-CD8E2CAAAB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ot de fleurs, plante d’intérieur, vase, fleur&#10;&#10;Le contenu généré par l’IA peut être incorrect.">
            <a:extLst>
              <a:ext uri="{FF2B5EF4-FFF2-40B4-BE49-F238E27FC236}">
                <a16:creationId xmlns:a16="http://schemas.microsoft.com/office/drawing/2014/main" id="{AB26FDDA-B171-CD63-D620-35C9211446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604" y="2865181"/>
            <a:ext cx="4028975" cy="3600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vase, fleur, Art floral, Fleurs coupées&#10;&#10;Le contenu généré par l’IA peut être incorrect.">
            <a:extLst>
              <a:ext uri="{FF2B5EF4-FFF2-40B4-BE49-F238E27FC236}">
                <a16:creationId xmlns:a16="http://schemas.microsoft.com/office/drawing/2014/main" id="{E77763DC-57A0-22FC-7E45-A02619BF019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0896" y="395164"/>
            <a:ext cx="4791500" cy="3384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969691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</p:transition>
    </mc:Choice>
    <mc:Fallback>
      <p:transition spd="slow" advClick="0" advTm="1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219300-D6F5-E546-EB28-56996C0270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ante, fleur, pétale, orchidée&#10;&#10;Le contenu généré par l’IA peut être incorrect.">
            <a:extLst>
              <a:ext uri="{FF2B5EF4-FFF2-40B4-BE49-F238E27FC236}">
                <a16:creationId xmlns:a16="http://schemas.microsoft.com/office/drawing/2014/main" id="{36FD59C8-D578-ABE1-91BA-3FA3F9A71F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672" y="371665"/>
            <a:ext cx="3996876" cy="3276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ante, fleur, orchidée, pétale&#10;&#10;Le contenu généré par l’IA peut être incorrect.">
            <a:extLst>
              <a:ext uri="{FF2B5EF4-FFF2-40B4-BE49-F238E27FC236}">
                <a16:creationId xmlns:a16="http://schemas.microsoft.com/office/drawing/2014/main" id="{AA271E2D-4E1D-B943-E133-1265B428B4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353" y="3331464"/>
            <a:ext cx="4752975" cy="31623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108565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</p:transition>
    </mc:Choice>
    <mc:Fallback>
      <p:transition spd="slow" advClick="0" advTm="1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678A28-27BD-73D4-6EDE-9BD4A48770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personne, fleur, plein air&#10;&#10;Le contenu généré par l’IA peut être incorrect.">
            <a:extLst>
              <a:ext uri="{FF2B5EF4-FFF2-40B4-BE49-F238E27FC236}">
                <a16:creationId xmlns:a16="http://schemas.microsoft.com/office/drawing/2014/main" id="{1543AE3F-9ACC-A8C6-29F1-5275D2F569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575" y="3048067"/>
            <a:ext cx="4392354" cy="3420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Art floral, Fleuristerie, fleur, Fleurs coupées&#10;&#10;Le contenu généré par l’IA peut être incorrect.">
            <a:extLst>
              <a:ext uri="{FF2B5EF4-FFF2-40B4-BE49-F238E27FC236}">
                <a16:creationId xmlns:a16="http://schemas.microsoft.com/office/drawing/2014/main" id="{F70842D0-E10C-7551-0E0D-53320617927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81109" y="393382"/>
            <a:ext cx="3623316" cy="3420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490219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</p:transition>
    </mc:Choice>
    <mc:Fallback>
      <p:transition spd="slow" advClick="0" advTm="1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69433F-6FE3-EFDC-5BE7-1548614785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 floral, Fleuristerie, fleur, Fleurs coupées&#10;&#10;Le contenu généré par l’IA peut être incorrect.">
            <a:extLst>
              <a:ext uri="{FF2B5EF4-FFF2-40B4-BE49-F238E27FC236}">
                <a16:creationId xmlns:a16="http://schemas.microsoft.com/office/drawing/2014/main" id="{457D6B4F-D1C8-D3DC-63DF-734B22F8A7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480" y="429958"/>
            <a:ext cx="4119132" cy="3888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ante d’intérieur, pot de fleurs, vase, meubles&#10;&#10;Le contenu généré par l’IA peut être incorrect.">
            <a:extLst>
              <a:ext uri="{FF2B5EF4-FFF2-40B4-BE49-F238E27FC236}">
                <a16:creationId xmlns:a16="http://schemas.microsoft.com/office/drawing/2014/main" id="{2A8A44B0-DC0F-73C0-0897-2F2F0591118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4520" y="1654691"/>
            <a:ext cx="3312000" cy="4072528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441239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</p:transition>
    </mc:Choice>
    <mc:Fallback>
      <p:transition spd="slow" advClick="0" advTm="1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43FACD-095A-E53E-B2C2-96A3471C57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plante d’intérieur, pot de fleurs, Art floral&#10;&#10;Le contenu généré par l’IA peut être incorrect.">
            <a:extLst>
              <a:ext uri="{FF2B5EF4-FFF2-40B4-BE49-F238E27FC236}">
                <a16:creationId xmlns:a16="http://schemas.microsoft.com/office/drawing/2014/main" id="{A79E297A-79D0-05B1-2209-A35F947DB0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712" y="3087052"/>
            <a:ext cx="4502852" cy="3420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intérieur, nourriture, sol&#10;&#10;Le contenu généré par l’IA peut être incorrect.">
            <a:extLst>
              <a:ext uri="{FF2B5EF4-FFF2-40B4-BE49-F238E27FC236}">
                <a16:creationId xmlns:a16="http://schemas.microsoft.com/office/drawing/2014/main" id="{C46CD87E-7BB4-C2B4-2C12-5F9B3B80655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05288" y="387286"/>
            <a:ext cx="4320000" cy="3240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953594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</p:transition>
    </mc:Choice>
    <mc:Fallback>
      <p:transition spd="slow" advClick="0" advTm="1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4C873B-654A-A7B9-D83B-18E4EF92E6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ante, intérieur, vase, pétale&#10;&#10;Le contenu généré par l’IA peut être incorrect.">
            <a:extLst>
              <a:ext uri="{FF2B5EF4-FFF2-40B4-BE49-F238E27FC236}">
                <a16:creationId xmlns:a16="http://schemas.microsoft.com/office/drawing/2014/main" id="{6CBDC8F1-14F5-4646-4651-4F546BB215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006" y="425958"/>
            <a:ext cx="3276000" cy="4368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ante d’intérieur, pot de fleurs, plante, fleur&#10;&#10;Le contenu généré par l’IA peut être incorrect.">
            <a:extLst>
              <a:ext uri="{FF2B5EF4-FFF2-40B4-BE49-F238E27FC236}">
                <a16:creationId xmlns:a16="http://schemas.microsoft.com/office/drawing/2014/main" id="{C308D7AF-8F15-4E72-2A98-41237B933E8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4905" y="3155958"/>
            <a:ext cx="4224089" cy="3276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62716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</p:transition>
    </mc:Choice>
    <mc:Fallback>
      <p:transition spd="slow" advClick="0" advTm="1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690E82-5F92-A83F-415C-9BF538A4A7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einture, Art floral, intérieur&#10;&#10;Le contenu généré par l’IA peut être incorrect.">
            <a:extLst>
              <a:ext uri="{FF2B5EF4-FFF2-40B4-BE49-F238E27FC236}">
                <a16:creationId xmlns:a16="http://schemas.microsoft.com/office/drawing/2014/main" id="{51000998-4C29-AE60-C490-4412A05A7F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448" y="463296"/>
            <a:ext cx="4367999" cy="3276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Fleuristerie, Art floral, fleur, plante&#10;&#10;Le contenu généré par l’IA peut être incorrect.">
            <a:extLst>
              <a:ext uri="{FF2B5EF4-FFF2-40B4-BE49-F238E27FC236}">
                <a16:creationId xmlns:a16="http://schemas.microsoft.com/office/drawing/2014/main" id="{6B68ECE2-B2C3-D9D8-D11E-488F5478F26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0552" y="1967184"/>
            <a:ext cx="3375000" cy="4500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984923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</p:transition>
    </mc:Choice>
    <mc:Fallback>
      <p:transition spd="slow" advClick="0" advTm="1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1348DE-EE6A-6B9D-9A5B-E79730B02B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ot de fleurs, Art floral, fleur, vase&#10;&#10;Le contenu généré par l’IA peut être incorrect.">
            <a:extLst>
              <a:ext uri="{FF2B5EF4-FFF2-40B4-BE49-F238E27FC236}">
                <a16:creationId xmlns:a16="http://schemas.microsoft.com/office/drawing/2014/main" id="{FDE1C5E5-670D-3B5B-551A-8C39D454AF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290" y="2170176"/>
            <a:ext cx="3267000" cy="4356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fleur, Art floral, Fleurs coupées, Fleuristerie&#10;&#10;Le contenu généré par l’IA peut être incorrect.">
            <a:extLst>
              <a:ext uri="{FF2B5EF4-FFF2-40B4-BE49-F238E27FC236}">
                <a16:creationId xmlns:a16="http://schemas.microsoft.com/office/drawing/2014/main" id="{80BCB75A-1DBF-9ECD-A153-37636A2537B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0711" y="380064"/>
            <a:ext cx="4415999" cy="3312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558081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</p:transition>
    </mc:Choice>
    <mc:Fallback>
      <p:transition spd="slow" advClick="0" advTm="1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2E8760-25FD-B6CA-FB13-C684D3A148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jardin, plante, fleur&#10;&#10;Le contenu généré par l’IA peut être incorrect.">
            <a:extLst>
              <a:ext uri="{FF2B5EF4-FFF2-40B4-BE49-F238E27FC236}">
                <a16:creationId xmlns:a16="http://schemas.microsoft.com/office/drawing/2014/main" id="{270048C0-7A18-2957-33B6-F755880B82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058" y="475488"/>
            <a:ext cx="3240000" cy="432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ante d’intérieur, mur, pot de fleurs, banc&#10;&#10;Le contenu généré par l’IA peut être incorrect.">
            <a:extLst>
              <a:ext uri="{FF2B5EF4-FFF2-40B4-BE49-F238E27FC236}">
                <a16:creationId xmlns:a16="http://schemas.microsoft.com/office/drawing/2014/main" id="{A03FFF1B-1B8B-98D1-D725-CEA1CBD98D3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52942" y="1901952"/>
            <a:ext cx="3375000" cy="4500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189187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</p:transition>
    </mc:Choice>
    <mc:Fallback>
      <p:transition spd="slow" advClick="0" advTm="1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BAA908-BDBB-8383-969C-32B57625F6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ase, art, pot de fleurs&#10;&#10;Le contenu généré par l’IA peut être incorrect.">
            <a:extLst>
              <a:ext uri="{FF2B5EF4-FFF2-40B4-BE49-F238E27FC236}">
                <a16:creationId xmlns:a16="http://schemas.microsoft.com/office/drawing/2014/main" id="{5A70581B-C0E3-5113-4C58-162D7B2556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993" y="1828818"/>
            <a:ext cx="3276000" cy="4672168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fleur, violet, plante, plante d’intérieur&#10;&#10;Le contenu généré par l’IA peut être incorrect.">
            <a:extLst>
              <a:ext uri="{FF2B5EF4-FFF2-40B4-BE49-F238E27FC236}">
                <a16:creationId xmlns:a16="http://schemas.microsoft.com/office/drawing/2014/main" id="{6CA7AEF2-5243-4096-953A-4A5F4B1A5BC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43009" y="438912"/>
            <a:ext cx="3240000" cy="4320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163932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</p:transition>
    </mc:Choice>
    <mc:Fallback>
      <p:transition spd="slow" advClick="0" advTm="1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E0BBF6-5C20-FC27-9A39-1FAA617030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Art floral, Fleuristerie, vase&#10;&#10;Le contenu généré par l’IA peut être incorrect.">
            <a:extLst>
              <a:ext uri="{FF2B5EF4-FFF2-40B4-BE49-F238E27FC236}">
                <a16:creationId xmlns:a16="http://schemas.microsoft.com/office/drawing/2014/main" id="{C5E2AED9-BD45-9641-F572-EE4BE1E1BD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482" y="2135664"/>
            <a:ext cx="3240000" cy="4320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fleur, Art floral, Fleuristerie, Fleurs coupées&#10;&#10;Le contenu généré par l’IA peut être incorrect.">
            <a:extLst>
              <a:ext uri="{FF2B5EF4-FFF2-40B4-BE49-F238E27FC236}">
                <a16:creationId xmlns:a16="http://schemas.microsoft.com/office/drawing/2014/main" id="{1309407C-C981-65DB-125E-F727C898F0D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97518" y="268224"/>
            <a:ext cx="3267000" cy="4356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399558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</p:transition>
    </mc:Choice>
    <mc:Fallback>
      <p:transition spd="slow" advClick="0" advTm="13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15BE4E-16A8-587F-8D5F-7522D69AD7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Art floral, sapin, décoration d’intérieur&#10;&#10;Le contenu généré par l’IA peut être incorrect.">
            <a:extLst>
              <a:ext uri="{FF2B5EF4-FFF2-40B4-BE49-F238E27FC236}">
                <a16:creationId xmlns:a16="http://schemas.microsoft.com/office/drawing/2014/main" id="{49DD6F3A-CD01-C828-494C-F18A8B0753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089" y="405000"/>
            <a:ext cx="5381815" cy="3024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 5" descr="Une image contenant intérieur, meubles, vase, décoration d’intérieur&#10;&#10;Le contenu généré par l’IA peut être incorrect.">
            <a:extLst>
              <a:ext uri="{FF2B5EF4-FFF2-40B4-BE49-F238E27FC236}">
                <a16:creationId xmlns:a16="http://schemas.microsoft.com/office/drawing/2014/main" id="{75F908FB-FFB6-5ED2-6A49-3A216062750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4777" y="3429000"/>
            <a:ext cx="4537134" cy="3024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934879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</p:transition>
    </mc:Choice>
    <mc:Fallback>
      <p:transition spd="slow" advClick="0" advTm="13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168031-12D4-B25A-5413-A70B082ED1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 de proie, arbre, hibou, oiseau&#10;&#10;Le contenu généré par l’IA peut être incorrect.">
            <a:extLst>
              <a:ext uri="{FF2B5EF4-FFF2-40B4-BE49-F238E27FC236}">
                <a16:creationId xmlns:a16="http://schemas.microsoft.com/office/drawing/2014/main" id="{8B53B2D1-A34A-4200-2F60-9D1336D62B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336" y="3637026"/>
            <a:ext cx="4992000" cy="2808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intérieur, bâtiment, décoration d’intérieur, mur&#10;&#10;Le contenu généré par l’IA peut être incorrect.">
            <a:extLst>
              <a:ext uri="{FF2B5EF4-FFF2-40B4-BE49-F238E27FC236}">
                <a16:creationId xmlns:a16="http://schemas.microsoft.com/office/drawing/2014/main" id="{190795B3-12AE-9F46-C459-35552827B89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3114" y="369000"/>
            <a:ext cx="4591148" cy="306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653758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</p:transition>
    </mc:Choice>
    <mc:Fallback>
      <p:transition spd="slow" advClick="0" advTm="13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E0A5EE-46FC-3314-85BF-8D26128A04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intérieur, vase, bougie, Art floral&#10;&#10;Le contenu généré par l’IA peut être incorrect.">
            <a:extLst>
              <a:ext uri="{FF2B5EF4-FFF2-40B4-BE49-F238E27FC236}">
                <a16:creationId xmlns:a16="http://schemas.microsoft.com/office/drawing/2014/main" id="{E7108328-351B-D9C7-2D8D-74E3C6ED27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076" y="421957"/>
            <a:ext cx="5817461" cy="2916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 descr="Une image contenant habits, statue, bâtiment, personne&#10;&#10;Le contenu généré par l’IA peut être incorrect.">
            <a:extLst>
              <a:ext uri="{FF2B5EF4-FFF2-40B4-BE49-F238E27FC236}">
                <a16:creationId xmlns:a16="http://schemas.microsoft.com/office/drawing/2014/main" id="{CECEF851-FF83-F2B9-20E1-CFC5C65B10A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8924" y="3228229"/>
            <a:ext cx="4320000" cy="3240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588044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</p:transition>
    </mc:Choice>
    <mc:Fallback>
      <p:transition spd="slow" advClick="0" advTm="13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32095A-73F4-6B8F-2955-2F6A92C6F8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intérieur, statue, bâtiment&#10;&#10;Le contenu généré par l’IA peut être incorrect.">
            <a:extLst>
              <a:ext uri="{FF2B5EF4-FFF2-40B4-BE49-F238E27FC236}">
                <a16:creationId xmlns:a16="http://schemas.microsoft.com/office/drawing/2014/main" id="{F5158802-EE12-CAE9-0479-D834896CB1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140" y="3227553"/>
            <a:ext cx="4320000" cy="3240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intérieur, mur, souvenir, Noël&#10;&#10;Le contenu généré par l’IA peut être incorrect.">
            <a:extLst>
              <a:ext uri="{FF2B5EF4-FFF2-40B4-BE49-F238E27FC236}">
                <a16:creationId xmlns:a16="http://schemas.microsoft.com/office/drawing/2014/main" id="{917413FB-329D-96D7-0566-1CBA9985E73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1860" y="412353"/>
            <a:ext cx="4416000" cy="3312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098229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</p:transition>
    </mc:Choice>
    <mc:Fallback>
      <p:transition spd="slow" advClick="0" advTm="13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FEF208-7A06-782E-B3C8-7B5432A48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intérieur, nourriture, affichage, habits&#10;&#10;Le contenu généré par l’IA peut être incorrect.">
            <a:extLst>
              <a:ext uri="{FF2B5EF4-FFF2-40B4-BE49-F238E27FC236}">
                <a16:creationId xmlns:a16="http://schemas.microsoft.com/office/drawing/2014/main" id="{8B0FE169-D24A-0E79-25CF-91114296DB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40" y="473313"/>
            <a:ext cx="4608000" cy="3456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rideau, intérieur, Art floral, fleur&#10;&#10;Le contenu généré par l’IA peut être incorrect.">
            <a:extLst>
              <a:ext uri="{FF2B5EF4-FFF2-40B4-BE49-F238E27FC236}">
                <a16:creationId xmlns:a16="http://schemas.microsoft.com/office/drawing/2014/main" id="{1C7B1880-FFE3-9764-149B-B86DAF548BA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59360" y="1866900"/>
            <a:ext cx="3384000" cy="4512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6826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</p:transition>
    </mc:Choice>
    <mc:Fallback>
      <p:transition spd="slow" advClick="0" advTm="13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EEABDC-0C5C-5003-B4B7-985FC1E7AB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ante, fleur, Plante annuelle, plein air&#10;&#10;Le contenu généré par l’IA peut être incorrect.">
            <a:extLst>
              <a:ext uri="{FF2B5EF4-FFF2-40B4-BE49-F238E27FC236}">
                <a16:creationId xmlns:a16="http://schemas.microsoft.com/office/drawing/2014/main" id="{1B4AC2E8-197D-6CD2-72A2-702EE3795C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0850" y="2044700"/>
            <a:ext cx="3267000" cy="4356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ante, fleur, Fleuristerie, pétale&#10;&#10;Le contenu généré par l’IA peut être incorrect.">
            <a:extLst>
              <a:ext uri="{FF2B5EF4-FFF2-40B4-BE49-F238E27FC236}">
                <a16:creationId xmlns:a16="http://schemas.microsoft.com/office/drawing/2014/main" id="{E76EAA20-9084-79DF-0ADC-7AD2D407939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4152" y="381000"/>
            <a:ext cx="3294000" cy="4392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141704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</p:transition>
    </mc:Choice>
    <mc:Fallback>
      <p:transition spd="slow" advClick="0" advTm="13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20E1A3-B109-B5C3-C197-A69B4A6702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Art floral, Fleuristerie, Fleurs coupées&#10;&#10;Le contenu généré par l’IA peut être incorrect.">
            <a:extLst>
              <a:ext uri="{FF2B5EF4-FFF2-40B4-BE49-F238E27FC236}">
                <a16:creationId xmlns:a16="http://schemas.microsoft.com/office/drawing/2014/main" id="{20068ECA-17D2-67B5-D9A8-633849B08B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550" y="482600"/>
            <a:ext cx="3240000" cy="4320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fleur, Plante annuelle, Art floral, Fleuristerie&#10;&#10;Le contenu généré par l’IA peut être incorrect.">
            <a:extLst>
              <a:ext uri="{FF2B5EF4-FFF2-40B4-BE49-F238E27FC236}">
                <a16:creationId xmlns:a16="http://schemas.microsoft.com/office/drawing/2014/main" id="{A5C07BEB-8D23-73FE-B40D-3BD7D724DA6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88452" y="2070100"/>
            <a:ext cx="3321000" cy="4428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5314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</p:transition>
    </mc:Choice>
    <mc:Fallback>
      <p:transition spd="slow" advClick="0" advTm="13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FAEC7D-63DC-848E-9E45-E8F6459537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intérieur, Groupe d’aliments, Nourriture locale&#10;&#10;Le contenu généré par l’IA peut être incorrect.">
            <a:extLst>
              <a:ext uri="{FF2B5EF4-FFF2-40B4-BE49-F238E27FC236}">
                <a16:creationId xmlns:a16="http://schemas.microsoft.com/office/drawing/2014/main" id="{5CD06CAE-E3E8-9141-9F07-2C18ED4A26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100" y="3302000"/>
            <a:ext cx="4716000" cy="3144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intérieur, robe de mariée, habits, personne&#10;&#10;Le contenu généré par l’IA peut être incorrect.">
            <a:extLst>
              <a:ext uri="{FF2B5EF4-FFF2-40B4-BE49-F238E27FC236}">
                <a16:creationId xmlns:a16="http://schemas.microsoft.com/office/drawing/2014/main" id="{C48C7E8D-C3BC-A65D-0001-4F3DC6C27C8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0900" y="508000"/>
            <a:ext cx="4572000" cy="304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207903D5-7091-5471-4927-1083D41B2144}"/>
              </a:ext>
            </a:extLst>
          </p:cNvPr>
          <p:cNvSpPr txBox="1"/>
          <p:nvPr/>
        </p:nvSpPr>
        <p:spPr>
          <a:xfrm>
            <a:off x="1638300" y="1387564"/>
            <a:ext cx="6477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rgbClr val="FFFF00"/>
                </a:solidFill>
              </a:rPr>
              <a:t>Noël Au Château de Chenonceau</a:t>
            </a:r>
          </a:p>
        </p:txBody>
      </p:sp>
    </p:spTree>
    <p:extLst>
      <p:ext uri="{BB962C8B-B14F-4D97-AF65-F5344CB8AC3E}">
        <p14:creationId xmlns:p14="http://schemas.microsoft.com/office/powerpoint/2010/main" val="14047077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</p:transition>
    </mc:Choice>
    <mc:Fallback>
      <p:transition spd="slow" advClick="0" advTm="13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917042-5269-6412-9339-3206F9BB0C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iver, arcade, bâtiment, arche&#10;&#10;Le contenu généré par l’IA peut être incorrect.">
            <a:extLst>
              <a:ext uri="{FF2B5EF4-FFF2-40B4-BE49-F238E27FC236}">
                <a16:creationId xmlns:a16="http://schemas.microsoft.com/office/drawing/2014/main" id="{64D9DD50-B031-538B-209F-FA7F32A8FC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500" y="433200"/>
            <a:ext cx="4644000" cy="3096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intérieur, décoration d’intérieur, mur, Noël&#10;&#10;Le contenu généré par l’IA peut être incorrect.">
            <a:extLst>
              <a:ext uri="{FF2B5EF4-FFF2-40B4-BE49-F238E27FC236}">
                <a16:creationId xmlns:a16="http://schemas.microsoft.com/office/drawing/2014/main" id="{248513DA-EBBA-FA0C-38AF-BBFF31BBAB0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1500" y="3429000"/>
            <a:ext cx="4536000" cy="3024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044932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</p:transition>
    </mc:Choice>
    <mc:Fallback>
      <p:transition spd="slow" advClick="0" advTm="13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66DF33-C6C7-44C8-D7CA-BCD8C33F9C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iver, sapin, arbre, neige&#10;&#10;Le contenu généré par l’IA peut être incorrect.">
            <a:extLst>
              <a:ext uri="{FF2B5EF4-FFF2-40B4-BE49-F238E27FC236}">
                <a16:creationId xmlns:a16="http://schemas.microsoft.com/office/drawing/2014/main" id="{B4638A99-8C03-CBE6-12BD-50FF568B26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8800" y="3238500"/>
            <a:ext cx="4644000" cy="3096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intérieur, sapin, Noël, mur&#10;&#10;Le contenu généré par l’IA peut être incorrect.">
            <a:extLst>
              <a:ext uri="{FF2B5EF4-FFF2-40B4-BE49-F238E27FC236}">
                <a16:creationId xmlns:a16="http://schemas.microsoft.com/office/drawing/2014/main" id="{CD6116D1-4074-FF0C-C4D6-54F19222AA0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1200" y="482600"/>
            <a:ext cx="5022000" cy="3348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262055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</p:transition>
    </mc:Choice>
    <mc:Fallback>
      <p:transition spd="slow" advClick="0" advTm="13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1FACC31-EEF9-B261-9458-2B980BEC2F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olice, écriture manuscrite, calligraphie, typographie&#10;&#10;Le contenu généré par l’IA peut être incorrect.">
            <a:extLst>
              <a:ext uri="{FF2B5EF4-FFF2-40B4-BE49-F238E27FC236}">
                <a16:creationId xmlns:a16="http://schemas.microsoft.com/office/drawing/2014/main" id="{67CEA9F7-550C-A8A1-1C3A-3786BDFB9E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9094" y="1977162"/>
            <a:ext cx="4762500" cy="2476500"/>
          </a:xfrm>
          <a:prstGeom prst="rect">
            <a:avLst/>
          </a:prstGeom>
        </p:spPr>
      </p:pic>
      <p:pic>
        <p:nvPicPr>
          <p:cNvPr id="5" name="Image 4" descr="Une image contenant art, peinture&#10;&#10;Le contenu généré par l’IA peut être incorrect.">
            <a:extLst>
              <a:ext uri="{FF2B5EF4-FFF2-40B4-BE49-F238E27FC236}">
                <a16:creationId xmlns:a16="http://schemas.microsoft.com/office/drawing/2014/main" id="{3A8F49A3-FFFA-FDE7-E66B-F10673AAC8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344" y="95250"/>
            <a:ext cx="3333750" cy="3333750"/>
          </a:xfrm>
          <a:prstGeom prst="rect">
            <a:avLst/>
          </a:prstGeom>
        </p:spPr>
      </p:pic>
      <p:pic>
        <p:nvPicPr>
          <p:cNvPr id="7" name="Image 6" descr="Une image contenant fleur, Visage humain, rose, Accessoire de mode&#10;&#10;Le contenu généré par l’IA peut être incorrect.">
            <a:extLst>
              <a:ext uri="{FF2B5EF4-FFF2-40B4-BE49-F238E27FC236}">
                <a16:creationId xmlns:a16="http://schemas.microsoft.com/office/drawing/2014/main" id="{EB230BFE-EAC8-BD02-1E7F-8CCAF34BAC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7250" y="2667000"/>
            <a:ext cx="3714750" cy="4191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B1FEF414-F749-682F-9E7D-8034710B6055}"/>
              </a:ext>
            </a:extLst>
          </p:cNvPr>
          <p:cNvSpPr txBox="1"/>
          <p:nvPr/>
        </p:nvSpPr>
        <p:spPr>
          <a:xfrm>
            <a:off x="4095750" y="4538416"/>
            <a:ext cx="4762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C000"/>
                </a:solidFill>
              </a:rPr>
              <a:t>www.papy16.Net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CBCAF6B-F725-5755-4D48-00386123765A}"/>
              </a:ext>
            </a:extLst>
          </p:cNvPr>
          <p:cNvSpPr txBox="1"/>
          <p:nvPr/>
        </p:nvSpPr>
        <p:spPr>
          <a:xfrm>
            <a:off x="3990594" y="42843"/>
            <a:ext cx="75664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Lorient Vous A Présenté  L’Art Florale Au </a:t>
            </a:r>
            <a:r>
              <a:rPr lang="fr-FR" sz="2800" b="1" dirty="0" err="1">
                <a:solidFill>
                  <a:srgbClr val="FFC000"/>
                </a:solidFill>
              </a:rPr>
              <a:t>ChâteauDe</a:t>
            </a:r>
            <a:r>
              <a:rPr lang="fr-FR" sz="2800" b="1" dirty="0">
                <a:solidFill>
                  <a:srgbClr val="FFC000"/>
                </a:solidFill>
              </a:rPr>
              <a:t> Chenonceau N°3Suite Et Fin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F8D1CCF-DED6-4638-EFC6-B8067ECAB898}"/>
              </a:ext>
            </a:extLst>
          </p:cNvPr>
          <p:cNvSpPr txBox="1"/>
          <p:nvPr/>
        </p:nvSpPr>
        <p:spPr>
          <a:xfrm>
            <a:off x="4705350" y="1211590"/>
            <a:ext cx="6191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Sur La Suggestion De </a:t>
            </a:r>
            <a:r>
              <a:rPr lang="fr-FR" sz="2800" b="1" dirty="0" err="1">
                <a:solidFill>
                  <a:srgbClr val="FFC000"/>
                </a:solidFill>
              </a:rPr>
              <a:t>JackDidier</a:t>
            </a:r>
            <a:endParaRPr lang="fr-FR" sz="2800" b="1" dirty="0">
              <a:solidFill>
                <a:srgbClr val="FFC000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C17A8A8C-B0D9-DE48-2D6C-9B6ECA928A44}"/>
              </a:ext>
            </a:extLst>
          </p:cNvPr>
          <p:cNvSpPr txBox="1"/>
          <p:nvPr/>
        </p:nvSpPr>
        <p:spPr>
          <a:xfrm>
            <a:off x="5235194" y="5500332"/>
            <a:ext cx="38072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C000"/>
                </a:solidFill>
              </a:rPr>
              <a:t>Daniel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BC5ECA0-6DE0-6B7A-0CB2-EBE5297AA85C}"/>
              </a:ext>
            </a:extLst>
          </p:cNvPr>
          <p:cNvSpPr/>
          <p:nvPr/>
        </p:nvSpPr>
        <p:spPr>
          <a:xfrm>
            <a:off x="412367" y="5487343"/>
            <a:ext cx="2679700" cy="10668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1" name="Image 10" descr="Une image contenant Police, Graphique, écriture manuscrite, texte&#10;&#10;Le contenu généré par l’IA peut être incorrect.">
            <a:extLst>
              <a:ext uri="{FF2B5EF4-FFF2-40B4-BE49-F238E27FC236}">
                <a16:creationId xmlns:a16="http://schemas.microsoft.com/office/drawing/2014/main" id="{F56B9016-B41C-B34C-D337-4BAA3178E4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280" y="5663556"/>
            <a:ext cx="2047875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7256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pageCurlDouble"/>
      </p:transition>
    </mc:Choice>
    <mc:Fallback>
      <p:transition spd="slow" advClick="0" advTm="13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122</Words>
  <Application>Microsoft Office PowerPoint</Application>
  <PresentationFormat>Grand écran</PresentationFormat>
  <Paragraphs>12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11</cp:revision>
  <dcterms:created xsi:type="dcterms:W3CDTF">2025-10-22T05:05:28Z</dcterms:created>
  <dcterms:modified xsi:type="dcterms:W3CDTF">2025-10-22T08:49:52Z</dcterms:modified>
</cp:coreProperties>
</file>