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1" r:id="rId4"/>
    <p:sldId id="262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lgiD21P8uRlgGsJZVxkhQ==" hashData="4UIi6eiGxoRTPoRszscxIyiEDBXCkYoHgRUmBjW2TjXMy7kPVTL5IlBg+USuKj6i9Q9U2wYh03a2+o5ECVu0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962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45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578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307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6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76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878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85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87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252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7599F-AE25-464A-969B-EF664B498FBC}" type="datetimeFigureOut">
              <a:rPr lang="fr-FR" smtClean="0"/>
              <a:t>24/10/2025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9027-4FA6-41C8-B0ED-715BF00747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369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66" b="95455" l="9754" r="4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64" r="56950"/>
          <a:stretch/>
        </p:blipFill>
        <p:spPr>
          <a:xfrm>
            <a:off x="3921858" y="3144211"/>
            <a:ext cx="3468757" cy="3352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19062" y="646043"/>
            <a:ext cx="4770782" cy="7694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Maintenant</a:t>
            </a:r>
            <a:r>
              <a:rPr lang="fr-F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 ,je sais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363235" y="2728268"/>
            <a:ext cx="9621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Agnes-Xbold" panose="00000400000000000000" pitchFamily="2" charset="0"/>
              </a:rPr>
              <a:t>(Version personnelle---- hommage à Jean Gabin)</a:t>
            </a:r>
            <a:endParaRPr lang="fr-FR" sz="3200" dirty="0">
              <a:latin typeface="Agnes-Xbold" panose="00000400000000000000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038" y="627124"/>
            <a:ext cx="1298448" cy="144475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42" y="391732"/>
            <a:ext cx="2486903" cy="226818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66" b="95455" l="9754" r="4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64" r="56950"/>
          <a:stretch/>
        </p:blipFill>
        <p:spPr>
          <a:xfrm>
            <a:off x="3854417" y="3144211"/>
            <a:ext cx="3468757" cy="33528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66" b="95455" l="9754" r="4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64" r="56950"/>
          <a:stretch/>
        </p:blipFill>
        <p:spPr>
          <a:xfrm>
            <a:off x="3837556" y="3144211"/>
            <a:ext cx="3468757" cy="33528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66" b="95455" l="9754" r="43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64" r="56950"/>
          <a:stretch/>
        </p:blipFill>
        <p:spPr>
          <a:xfrm>
            <a:off x="3820696" y="3144211"/>
            <a:ext cx="3468757" cy="3352800"/>
          </a:xfrm>
          <a:prstGeom prst="rect">
            <a:avLst/>
          </a:prstGeom>
        </p:spPr>
      </p:pic>
      <p:pic>
        <p:nvPicPr>
          <p:cNvPr id="11" name="08. Fauré - Après Un Rêv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24" end="50756.9583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73774" y="16937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8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6 0.00509 L 0.12227 0.04514 C 0.14427 0.05417 0.17709 0.05903 0.21172 0.05903 C 0.25105 0.05903 0.28243 0.05417 0.30443 0.04514 L 0.40977 0.00509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3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0.00208 L -0.08529 0.03935 C -0.103 0.04861 -0.12969 0.05393 -0.15755 0.05393 C -0.18932 0.05393 -0.21484 0.04861 -0.23255 0.03935 L -0.31745 -0.00208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2" y="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52" b="100000" l="0" r="943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70" y="693093"/>
            <a:ext cx="3852000" cy="547181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3" name="Rectangle 2"/>
          <p:cNvSpPr/>
          <p:nvPr/>
        </p:nvSpPr>
        <p:spPr>
          <a:xfrm>
            <a:off x="845489" y="116684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Quand j’étais jeune, je croyais qu’on tenait la vie par la main.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Qu’on décidait de tout, qu’il suffisait d’avoir la volonté.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Je croyais que le courage, c’était avancer sans jamais plier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Les coups durs, les déceptions, les dimanches de pluie,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les amis perdus, les rêves pliés dans un </a:t>
            </a:r>
            <a:r>
              <a:rPr lang="fr-FR" sz="2400" dirty="0" smtClean="0">
                <a:latin typeface="Agnes-Xbold" panose="00000400000000000000" pitchFamily="2" charset="0"/>
              </a:rPr>
              <a:t>tiroir.</a:t>
            </a:r>
            <a:endParaRPr lang="fr-FR" sz="2400" dirty="0" smtClean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Je </a:t>
            </a: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croyais qu’aimer suffisait, qu’être droit protégeait du reste.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8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841">
        <p:split orient="vert"/>
      </p:transition>
    </mc:Choice>
    <mc:Fallback xmlns="">
      <p:transition spd="slow" advTm="1784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25" b="98551" l="0" r="994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181" y="972305"/>
            <a:ext cx="3240000" cy="491339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796678" y="1227519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Et puis la vie m’a montré qu’elle avait son propre caractère.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Elle ne demande pas ton avis, elle t’emmène où elle veut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Aujourd’hui, j’ai les tempes grises et les mots plus lents.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Je ne cours plus après les réponses,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je marche avec mes questions.</a:t>
            </a:r>
          </a:p>
          <a:p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Un matin, </a:t>
            </a: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tu te lèves et les jambes ne suivent plus.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Un autre, c’est le dos qui proteste, ou le cœur qui se tait.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55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78">
        <p:split orient="vert"/>
      </p:transition>
    </mc:Choice>
    <mc:Fallback xmlns="">
      <p:transition spd="slow" advTm="2007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8612" y="17208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Alors, j’ai appris à marcher autrement.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Pas pour aller vite, mais pour tenir debout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J’ai appris qu’il y a des douleurs qu’on n’efface pas,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mais qu’on apprivoise, doucement, sans bruit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Je sais qu’on ne retient rien,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ni le temps, ni les gens, ni les certitudes.</a:t>
            </a:r>
          </a:p>
          <a:p>
            <a:pPr>
              <a:spcAft>
                <a:spcPts val="0"/>
              </a:spcAft>
            </a:pP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72" b="9922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807" y="809625"/>
            <a:ext cx="3924000" cy="52387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699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192">
        <p:split orient="vert"/>
      </p:transition>
    </mc:Choice>
    <mc:Fallback xmlns="">
      <p:transition spd="slow" advTm="1519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22479" y="184585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J’ai compris que la force, ce n’est pas de tout supporter,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c’est d’accepter de dire qu’on est fatigué.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Que les batailles qu’on gagne ne se voient pas toujours.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Et que ceux qui jugent ne savent souvent rien de la route qu’on fait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Je sais qu’on ne sait jamais.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Et c’est peut-être </a:t>
            </a:r>
            <a:r>
              <a:rPr lang="fr-FR" sz="2400" dirty="0" smtClean="0">
                <a:latin typeface="Agnes-Xbold" panose="00000400000000000000" pitchFamily="2" charset="0"/>
              </a:rPr>
              <a:t>ça, le </a:t>
            </a:r>
            <a:r>
              <a:rPr lang="fr-FR" sz="2400" dirty="0">
                <a:latin typeface="Agnes-Xbold" panose="00000400000000000000" pitchFamily="2" charset="0"/>
              </a:rPr>
              <a:t>seul vrai savoir.</a:t>
            </a:r>
          </a:p>
          <a:p>
            <a:pPr>
              <a:spcAft>
                <a:spcPts val="0"/>
              </a:spcAft>
            </a:pPr>
            <a:endParaRPr lang="fr-FR" sz="2400" dirty="0" smtClean="0">
              <a:latin typeface="Agnes-Xbold" panose="00000400000000000000" pitchFamily="2" charset="0"/>
              <a:ea typeface="Times New Roman" panose="02020603050405020304" pitchFamily="18" charset="0"/>
            </a:endParaRPr>
          </a:p>
          <a:p>
            <a:endParaRPr lang="fr-FR" sz="2400" dirty="0">
              <a:latin typeface="Agnes-Xbold" panose="00000400000000000000" pitchFamily="2" charset="0"/>
            </a:endParaRPr>
          </a:p>
          <a:p>
            <a:pPr>
              <a:spcAft>
                <a:spcPts val="0"/>
              </a:spcAft>
            </a:pP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615" y="799165"/>
            <a:ext cx="3960000" cy="525967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87150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610">
        <p:split orient="vert"/>
      </p:transition>
    </mc:Choice>
    <mc:Fallback xmlns="">
      <p:transition spd="slow" advTm="1461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9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137" y="613563"/>
            <a:ext cx="4104000" cy="56308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7536" y="982177"/>
            <a:ext cx="634186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Aujourd’hui, je ne cherche plus à comprendre tout.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Je regarde, j’écoute, je respire quand je peux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.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Mais les années ont passé,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et à force de voir, d’écouter, de tomber,</a:t>
            </a:r>
          </a:p>
          <a:p>
            <a:r>
              <a:rPr lang="fr-FR" sz="2400" dirty="0">
                <a:latin typeface="Agnes-Xbold" panose="00000400000000000000" pitchFamily="2" charset="0"/>
              </a:rPr>
              <a:t>j’ai compris qu’on ne comprend jamais vraiment</a:t>
            </a:r>
            <a:r>
              <a:rPr lang="fr-FR" sz="2400" dirty="0" smtClean="0">
                <a:latin typeface="Agnes-Xbold" panose="00000400000000000000" pitchFamily="2" charset="0"/>
              </a:rPr>
              <a:t>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Je savoure un peu de paix quand elle passe, comme un oiseau rare.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Et je me dis que le vrai savoir,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c’est peut-être juste ça :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Agnes-Xbold" panose="00000400000000000000" pitchFamily="2" charset="0"/>
                <a:ea typeface="Times New Roman" panose="02020603050405020304" pitchFamily="18" charset="0"/>
              </a:rPr>
              <a:t>savoir qu’on ne sait rien, mais continuer quand </a:t>
            </a:r>
            <a:r>
              <a:rPr lang="fr-FR" sz="2400" dirty="0" smtClean="0">
                <a:latin typeface="Agnes-Xbold" panose="00000400000000000000" pitchFamily="2" charset="0"/>
                <a:ea typeface="Times New Roman" panose="02020603050405020304" pitchFamily="18" charset="0"/>
              </a:rPr>
              <a:t>même et ça je le sais.</a:t>
            </a:r>
            <a:endParaRPr lang="fr-FR" sz="2400" dirty="0">
              <a:latin typeface="Agnes-Xbold" panose="00000400000000000000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81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866">
        <p:split orient="vert"/>
      </p:transition>
    </mc:Choice>
    <mc:Fallback xmlns="">
      <p:transition spd="slow" advTm="1986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520687" y="3965713"/>
            <a:ext cx="2943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Images du NET: Texte de SAM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00" y="1562989"/>
            <a:ext cx="1298448" cy="144475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82" b="100000" l="0" r="992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572" y="638680"/>
            <a:ext cx="4284000" cy="576840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68" y="1223331"/>
            <a:ext cx="3845409" cy="123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35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04">
        <p:split orient="vert"/>
      </p:transition>
    </mc:Choice>
    <mc:Fallback xmlns="">
      <p:transition spd="slow" advTm="510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385</Words>
  <Application>Microsoft Office PowerPoint</Application>
  <PresentationFormat>Grand écran</PresentationFormat>
  <Paragraphs>39</Paragraphs>
  <Slides>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Agnes-Xbold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15</cp:revision>
  <dcterms:created xsi:type="dcterms:W3CDTF">2025-10-23T15:38:13Z</dcterms:created>
  <dcterms:modified xsi:type="dcterms:W3CDTF">2025-10-24T20:28:30Z</dcterms:modified>
</cp:coreProperties>
</file>