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99" r:id="rId5"/>
    <p:sldId id="294" r:id="rId6"/>
    <p:sldId id="293" r:id="rId7"/>
    <p:sldId id="295" r:id="rId8"/>
    <p:sldId id="296" r:id="rId9"/>
    <p:sldId id="297" r:id="rId10"/>
    <p:sldId id="298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316" r:id="rId28"/>
    <p:sldId id="317" r:id="rId29"/>
    <p:sldId id="318" r:id="rId30"/>
    <p:sldId id="319" r:id="rId31"/>
    <p:sldId id="320" r:id="rId32"/>
    <p:sldId id="321" r:id="rId33"/>
    <p:sldId id="322" r:id="rId34"/>
    <p:sldId id="323" r:id="rId35"/>
    <p:sldId id="324" r:id="rId36"/>
    <p:sldId id="325" r:id="rId37"/>
    <p:sldId id="326" r:id="rId38"/>
    <p:sldId id="327" r:id="rId39"/>
    <p:sldId id="328" r:id="rId40"/>
    <p:sldId id="329" r:id="rId41"/>
    <p:sldId id="330" r:id="rId42"/>
    <p:sldId id="331" r:id="rId43"/>
    <p:sldId id="332" r:id="rId44"/>
    <p:sldId id="333" r:id="rId45"/>
    <p:sldId id="334" r:id="rId46"/>
    <p:sldId id="335" r:id="rId47"/>
    <p:sldId id="336" r:id="rId48"/>
    <p:sldId id="337" r:id="rId49"/>
    <p:sldId id="257" r:id="rId5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578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868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5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421" y="134468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837" y="134468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6" y="1289576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6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765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3018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765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285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5938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560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4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4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31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5" y="3706386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5" y="2441785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7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3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4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163" y="134511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852" y="134511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2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4" indent="0">
              <a:buNone/>
              <a:defRPr sz="2100" b="1"/>
            </a:lvl2pPr>
            <a:lvl3pPr marL="943131" indent="0">
              <a:buNone/>
              <a:defRPr sz="1800" b="1"/>
            </a:lvl3pPr>
            <a:lvl4pPr marL="1414655" indent="0">
              <a:buNone/>
              <a:defRPr sz="1700" b="1"/>
            </a:lvl4pPr>
            <a:lvl5pPr marL="1886221" indent="0">
              <a:buNone/>
              <a:defRPr sz="1700" b="1"/>
            </a:lvl5pPr>
            <a:lvl6pPr marL="2357751" indent="0">
              <a:buNone/>
              <a:defRPr sz="1700" b="1"/>
            </a:lvl6pPr>
            <a:lvl7pPr marL="2829316" indent="0">
              <a:buNone/>
              <a:defRPr sz="1700" b="1"/>
            </a:lvl7pPr>
            <a:lvl8pPr marL="3300883" indent="0">
              <a:buNone/>
              <a:defRPr sz="1700" b="1"/>
            </a:lvl8pPr>
            <a:lvl9pPr marL="377241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2" y="128962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4" indent="0">
              <a:buNone/>
              <a:defRPr sz="2100" b="1"/>
            </a:lvl2pPr>
            <a:lvl3pPr marL="943131" indent="0">
              <a:buNone/>
              <a:defRPr sz="1800" b="1"/>
            </a:lvl3pPr>
            <a:lvl4pPr marL="1414655" indent="0">
              <a:buNone/>
              <a:defRPr sz="1700" b="1"/>
            </a:lvl4pPr>
            <a:lvl5pPr marL="1886221" indent="0">
              <a:buNone/>
              <a:defRPr sz="1700" b="1"/>
            </a:lvl5pPr>
            <a:lvl6pPr marL="2357751" indent="0">
              <a:buNone/>
              <a:defRPr sz="1700" b="1"/>
            </a:lvl6pPr>
            <a:lvl7pPr marL="2829316" indent="0">
              <a:buNone/>
              <a:defRPr sz="1700" b="1"/>
            </a:lvl7pPr>
            <a:lvl8pPr marL="3300883" indent="0">
              <a:buNone/>
              <a:defRPr sz="1700" b="1"/>
            </a:lvl8pPr>
            <a:lvl9pPr marL="377241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2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61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39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61" y="1205638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64" indent="0">
              <a:buNone/>
              <a:defRPr sz="1300"/>
            </a:lvl2pPr>
            <a:lvl3pPr marL="943131" indent="0">
              <a:buNone/>
              <a:defRPr sz="1100"/>
            </a:lvl3pPr>
            <a:lvl4pPr marL="1414655" indent="0">
              <a:buNone/>
              <a:defRPr sz="1000"/>
            </a:lvl4pPr>
            <a:lvl5pPr marL="1886221" indent="0">
              <a:buNone/>
              <a:defRPr sz="1000"/>
            </a:lvl5pPr>
            <a:lvl6pPr marL="2357751" indent="0">
              <a:buNone/>
              <a:defRPr sz="1000"/>
            </a:lvl6pPr>
            <a:lvl7pPr marL="2829316" indent="0">
              <a:buNone/>
              <a:defRPr sz="1000"/>
            </a:lvl7pPr>
            <a:lvl8pPr marL="3300883" indent="0">
              <a:buNone/>
              <a:defRPr sz="1000"/>
            </a:lvl8pPr>
            <a:lvl9pPr marL="377241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52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64" indent="0">
              <a:buNone/>
              <a:defRPr sz="2900"/>
            </a:lvl2pPr>
            <a:lvl3pPr marL="943131" indent="0">
              <a:buNone/>
              <a:defRPr sz="2500"/>
            </a:lvl3pPr>
            <a:lvl4pPr marL="1414655" indent="0">
              <a:buNone/>
              <a:defRPr sz="2100"/>
            </a:lvl4pPr>
            <a:lvl5pPr marL="1886221" indent="0">
              <a:buNone/>
              <a:defRPr sz="2100"/>
            </a:lvl5pPr>
            <a:lvl6pPr marL="2357751" indent="0">
              <a:buNone/>
              <a:defRPr sz="2100"/>
            </a:lvl6pPr>
            <a:lvl7pPr marL="2829316" indent="0">
              <a:buNone/>
              <a:defRPr sz="2100"/>
            </a:lvl7pPr>
            <a:lvl8pPr marL="3300883" indent="0">
              <a:buNone/>
              <a:defRPr sz="2100"/>
            </a:lvl8pPr>
            <a:lvl9pPr marL="377241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56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64" indent="0">
              <a:buNone/>
              <a:defRPr sz="1300"/>
            </a:lvl2pPr>
            <a:lvl3pPr marL="943131" indent="0">
              <a:buNone/>
              <a:defRPr sz="1100"/>
            </a:lvl3pPr>
            <a:lvl4pPr marL="1414655" indent="0">
              <a:buNone/>
              <a:defRPr sz="1000"/>
            </a:lvl4pPr>
            <a:lvl5pPr marL="1886221" indent="0">
              <a:buNone/>
              <a:defRPr sz="1000"/>
            </a:lvl5pPr>
            <a:lvl6pPr marL="2357751" indent="0">
              <a:buNone/>
              <a:defRPr sz="1000"/>
            </a:lvl6pPr>
            <a:lvl7pPr marL="2829316" indent="0">
              <a:buNone/>
              <a:defRPr sz="1000"/>
            </a:lvl7pPr>
            <a:lvl8pPr marL="3300883" indent="0">
              <a:buNone/>
              <a:defRPr sz="1000"/>
            </a:lvl8pPr>
            <a:lvl9pPr marL="377241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6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5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2" y="231185"/>
            <a:ext cx="7776686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2" y="1344681"/>
            <a:ext cx="7776686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5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7"/>
            <a:ext cx="273624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6" y="232232"/>
            <a:ext cx="7776686" cy="960175"/>
          </a:xfrm>
          <a:prstGeom prst="rect">
            <a:avLst/>
          </a:prstGeom>
        </p:spPr>
        <p:txBody>
          <a:bodyPr vert="horz" lIns="93716" tIns="46842" rIns="93716" bIns="4684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6" y="1345119"/>
            <a:ext cx="7776686" cy="3802019"/>
          </a:xfrm>
          <a:prstGeom prst="rect">
            <a:avLst/>
          </a:prstGeom>
        </p:spPr>
        <p:txBody>
          <a:bodyPr vert="horz" lIns="93716" tIns="46842" rIns="93716" bIns="4684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7"/>
            <a:ext cx="2016178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l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7"/>
            <a:ext cx="2736242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ctr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7"/>
            <a:ext cx="2016178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r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94313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76" indent="-353676" algn="l" defTabSz="94313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66" indent="-294716" algn="l" defTabSz="94313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897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36" indent="-235801" algn="l" defTabSz="94313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10" indent="-235801" algn="l" defTabSz="94313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28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04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642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230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64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3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55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2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75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316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883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417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Daco_212295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2000" y="2772000"/>
            <a:ext cx="972000" cy="12600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1044000" y="1800000"/>
            <a:ext cx="3237325" cy="2520000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752513" y="216001"/>
            <a:ext cx="3528293" cy="818831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660000">
            <a:off x="7092000" y="2881955"/>
            <a:ext cx="1667138" cy="1480510"/>
          </a:xfrm>
          <a:prstGeom prst="rect">
            <a:avLst/>
          </a:prstGeom>
        </p:spPr>
      </p:pic>
      <p:sp>
        <p:nvSpPr>
          <p:cNvPr id="11" name="Rectangle 10"/>
          <p:cNvSpPr>
            <a:spLocks noChangeAspect="1"/>
          </p:cNvSpPr>
          <p:nvPr/>
        </p:nvSpPr>
        <p:spPr>
          <a:xfrm>
            <a:off x="2196000" y="4007463"/>
            <a:ext cx="6441565" cy="1753575"/>
          </a:xfrm>
          <a:prstGeom prst="rect">
            <a:avLst/>
          </a:prstGeom>
        </p:spPr>
        <p:txBody>
          <a:bodyPr wrap="none" lIns="90738" tIns="45348" rIns="90738" bIns="45348">
            <a:spAutoFit/>
          </a:bodyPr>
          <a:lstStyle/>
          <a:p>
            <a:pPr algn="ctr" defTabSz="940304"/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Décorations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</a:p>
          <a:p>
            <a:pPr algn="ctr" defTabSz="940304"/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dans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espace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5400" b="1" dirty="0" smtClean="0">
                <a:ln w="5080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public</a:t>
            </a:r>
            <a:endParaRPr lang="fr-FR" sz="3600" dirty="0">
              <a:ln w="50800" cmpd="dbl">
                <a:solidFill>
                  <a:prstClr val="black"/>
                </a:solidFill>
                <a:prstDash val="solid"/>
                <a:miter lim="800000"/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256000" y="2232000"/>
            <a:ext cx="534306" cy="922578"/>
          </a:xfrm>
          <a:prstGeom prst="rect">
            <a:avLst/>
          </a:prstGeom>
        </p:spPr>
        <p:txBody>
          <a:bodyPr wrap="none" lIns="90738" tIns="45348" rIns="90738" bIns="45348">
            <a:spAutoFit/>
          </a:bodyPr>
          <a:lstStyle/>
          <a:p>
            <a:pPr defTabSz="94030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7933" y="0"/>
            <a:ext cx="3960340" cy="1399709"/>
          </a:xfrm>
          <a:prstGeom prst="rect">
            <a:avLst/>
          </a:prstGeom>
        </p:spPr>
        <p:txBody>
          <a:bodyPr wrap="square" lIns="106010" tIns="53006" rIns="106010" bIns="53006">
            <a:spAutoFit/>
          </a:bodyPr>
          <a:lstStyle/>
          <a:p>
            <a:pPr algn="ctr" defTabSz="75909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7" name="Image 16" descr="21105947_1535689579821343_5273515109231339725_ncopi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4000" y="2844000"/>
            <a:ext cx="819381" cy="1080000"/>
          </a:xfrm>
          <a:prstGeom prst="rect">
            <a:avLst/>
          </a:prstGeom>
        </p:spPr>
      </p:pic>
      <p:pic>
        <p:nvPicPr>
          <p:cNvPr id="18" name="0171 - Peer Gynt Suite No. 1, Op. 46 - Edvard Grieg.wav">
            <a:hlinkClick r:id="" action="ppaction://media"/>
          </p:cNvPr>
          <p:cNvPicPr>
            <a:picLocks noRot="1" noChangeAspect="1"/>
          </p:cNvPicPr>
          <p:nvPr>
            <a:wavAudioFile r:embed="rId1" name="0171 - Peer Gynt Suite No. 1, Op. 46 - Edvard Grieg.wav"/>
          </p:nvPr>
        </p:nvPicPr>
        <p:blipFill>
          <a:blip r:embed="rId7" cstate="print"/>
          <a:stretch>
            <a:fillRect/>
          </a:stretch>
        </p:blipFill>
        <p:spPr>
          <a:xfrm>
            <a:off x="4968453" y="30245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2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2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/>
      <p:bldP spid="5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31664_122200570400021595_449297384569436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5409"/>
            <a:ext cx="7802880" cy="557022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-1"/>
            <a:ext cx="84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3175_122200399682021595_2709049555084963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8518" y="0"/>
            <a:ext cx="6803726" cy="5761038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00" y="-1"/>
            <a:ext cx="745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78117_122200287296021595_5087242684219017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80319"/>
            <a:ext cx="7802880" cy="32004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44000"/>
            <a:ext cx="8640000" cy="367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3187_122200400960021595_614592252005378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8805" y="0"/>
            <a:ext cx="3623153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381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3934_122200572026021595_7851111496333937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05059"/>
            <a:ext cx="7802880" cy="355092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5599_122200400432021595_443753514540808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6063" y="0"/>
            <a:ext cx="6308637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6000" y="0"/>
            <a:ext cx="640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31598_122200571888021595_2926865669984733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94569"/>
            <a:ext cx="7802880" cy="37719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33628_122200399994021595_1488518270587911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287" y="0"/>
            <a:ext cx="3818188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4000" y="0"/>
            <a:ext cx="367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33822_122200285508021595_6430310600579690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8259"/>
            <a:ext cx="7802880" cy="568452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-1"/>
            <a:ext cx="84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34550_122200570754021595_9152733220560982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8518" y="0"/>
            <a:ext cx="6803726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000" y="0"/>
            <a:ext cx="709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50969_122200399232021595_1588475837651949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5429"/>
            <a:ext cx="7802880" cy="525018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-1"/>
            <a:ext cx="853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52133_122200285634021595_9052687062659248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13569"/>
            <a:ext cx="7802880" cy="453390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324000"/>
            <a:ext cx="8496000" cy="536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62611_122200571240021595_5200657017588226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4962" y="0"/>
            <a:ext cx="4650838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000" y="0"/>
            <a:ext cx="486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72486_122200571360021595_6406405263207347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341279"/>
            <a:ext cx="7802880" cy="307848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16000"/>
            <a:ext cx="8640000" cy="349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77071_122200570004021595_4604350518269581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4978" y="0"/>
            <a:ext cx="4470806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2000" y="0"/>
            <a:ext cx="460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78205_122200571834021595_9219664083343105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45039"/>
            <a:ext cx="7802880" cy="387096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24773_122200399802021595_4201448385105023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28019"/>
            <a:ext cx="7802880" cy="19050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00000"/>
            <a:ext cx="8640000" cy="21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36887_122200400066021595_6540460007454254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69829"/>
            <a:ext cx="7802880" cy="342138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36000"/>
            <a:ext cx="8640000" cy="388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37007_122200570538021595_4485367430553611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7547" y="0"/>
            <a:ext cx="3705668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000" y="0"/>
            <a:ext cx="396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68097_122200286036021595_2688116576932546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17429"/>
            <a:ext cx="7802880" cy="372618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75062_122200569944021595_11153646123471158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521" y="0"/>
            <a:ext cx="7731721" cy="5761038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-1"/>
            <a:ext cx="838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83083_122200400198021595_7043349495706262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49889"/>
            <a:ext cx="7802880" cy="246126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76000"/>
            <a:ext cx="8640000" cy="280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85831_122200287800021595_4193042707496668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35589"/>
            <a:ext cx="7802880" cy="268986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32000"/>
            <a:ext cx="8640000" cy="3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87996_122200570202021595_4543142717645877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54489"/>
            <a:ext cx="7802880" cy="505206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72000"/>
            <a:ext cx="84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88300_122200572086021595_9079482224835899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3840" y="0"/>
            <a:ext cx="3233083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342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00718_122200570850021595_8856211438871917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36429"/>
            <a:ext cx="7802880" cy="448818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6000"/>
            <a:ext cx="8640000" cy="493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00722_122200400612021595_9167299857169231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4800" y="0"/>
            <a:ext cx="6451162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0000" y="0"/>
            <a:ext cx="68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04706_122200569290021595_7858738452918087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6128" y="0"/>
            <a:ext cx="5588507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0"/>
            <a:ext cx="583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16676_122200571096021595_8660649385199193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37419"/>
            <a:ext cx="7802880" cy="38862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33087_122200286252021595_7062572376278711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01199"/>
            <a:ext cx="7802880" cy="435864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396000"/>
            <a:ext cx="8496000" cy="511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49048_122200400816021595_9078919064804764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98329"/>
            <a:ext cx="7802880" cy="456438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252000"/>
            <a:ext cx="8496000" cy="543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69424_122200571264021595_3120233792304058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1276" y="0"/>
            <a:ext cx="3938210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000" y="0"/>
            <a:ext cx="396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94487_122200401020021595_8770961555312972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58399"/>
            <a:ext cx="7802880" cy="344424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36000"/>
            <a:ext cx="8640000" cy="388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94694_122200571000021595_5124123951749612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367949"/>
            <a:ext cx="7802880" cy="302514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52000"/>
            <a:ext cx="8640000" cy="345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15304_122200401362021595_8118067427790426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03079"/>
            <a:ext cx="7802880" cy="475488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216000"/>
            <a:ext cx="8496000" cy="558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26721_122200401206021595_4151820718102936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17429"/>
            <a:ext cx="7802880" cy="372618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27324_122200401062021595_3131459334219228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355" y="0"/>
            <a:ext cx="3068053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4000" y="0"/>
            <a:ext cx="327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29841_122200401104021595_8982770497885435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38409"/>
            <a:ext cx="7802880" cy="328422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44000"/>
            <a:ext cx="8640000" cy="370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42972_122200571576021595_8420920706994040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70769"/>
            <a:ext cx="7802880" cy="36195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54594_122200401326021595_2319523328228784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8789" y="0"/>
            <a:ext cx="3803185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000" y="0"/>
            <a:ext cx="396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21536_122200569836021595_2165121840936439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6" y="0"/>
            <a:ext cx="4613331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44000" y="0"/>
            <a:ext cx="478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21726_122200570946021595_4912429091525288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356519"/>
            <a:ext cx="7802880" cy="30480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52000"/>
            <a:ext cx="8640000" cy="345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22449_122200571936021595_1575099882757677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451769"/>
            <a:ext cx="7802880" cy="28575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24000"/>
            <a:ext cx="8640000" cy="32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13362_122200570604021595_71541036579854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11789"/>
            <a:ext cx="7802880" cy="253746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40000"/>
            <a:ext cx="8640000" cy="291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36211_122200571156021595_8574400277334596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6369"/>
            <a:ext cx="7802880" cy="544830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-1"/>
            <a:ext cx="84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0000">
            <a:off x="3704219" y="4428000"/>
            <a:ext cx="1260000" cy="5466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96445" y="1944415"/>
            <a:ext cx="1152000" cy="1152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148000" y="144000"/>
            <a:ext cx="3404977" cy="1812929"/>
          </a:xfrm>
          <a:prstGeom prst="rect">
            <a:avLst/>
          </a:prstGeom>
          <a:noFill/>
        </p:spPr>
        <p:txBody>
          <a:bodyPr wrap="square" lIns="103787" tIns="51878" rIns="103787" bIns="51878" rtlCol="0">
            <a:spAutoFit/>
          </a:bodyPr>
          <a:lstStyle/>
          <a:p>
            <a:pPr algn="ctr" defTabSz="940297"/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Peer </a:t>
            </a:r>
            <a:r>
              <a:rPr lang="fr-FR" sz="3700" b="1" dirty="0" err="1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Gynt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Suite No. 1, Op. 46 Edvard  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Grieg</a:t>
            </a:r>
            <a:endParaRPr lang="fr-FR" sz="3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1949" y="864295"/>
            <a:ext cx="2018834" cy="1800000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576000" y="972000"/>
            <a:ext cx="1736197" cy="154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 defTabSz="822952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252000" y="4212000"/>
            <a:ext cx="1801512" cy="674156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12669" y="2232447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4680000" y="4860000"/>
            <a:ext cx="1926418" cy="674156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431949" y="3240559"/>
            <a:ext cx="1170924" cy="648139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7" tIns="51878" rIns="103787" bIns="51878" rtlCol="0" anchor="ctr"/>
          <a:lstStyle/>
          <a:p>
            <a:pPr algn="ctr" defTabSz="94029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2574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736205" y="2520479"/>
            <a:ext cx="979042" cy="304824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1300" b="1" dirty="0" smtClean="0">
                <a:solidFill>
                  <a:srgbClr val="FF0000"/>
                </a:solidFill>
              </a:rPr>
              <a:t>29.08.2025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00" y="4068000"/>
            <a:ext cx="757842" cy="67300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54</Words>
  <Application>Microsoft Office PowerPoint</Application>
  <PresentationFormat>Personnalisé</PresentationFormat>
  <Paragraphs>13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50" baseType="lpstr">
      <vt:lpstr>Thème Office</vt:lpstr>
      <vt:lpstr>67_Thème Office</vt:lpstr>
      <vt:lpstr>94_Thème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38</cp:revision>
  <dcterms:created xsi:type="dcterms:W3CDTF">2025-08-28T19:06:57Z</dcterms:created>
  <dcterms:modified xsi:type="dcterms:W3CDTF">2025-08-29T20:00:04Z</dcterms:modified>
</cp:coreProperties>
</file>