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2" r:id="rId17"/>
    <p:sldId id="275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257" r:id="rId4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D0NmSkcrihnp016pz7+g==" hashData="X7fmDw7oa9WuDQK+VIw1rVADNJ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578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868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5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421" y="134468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837" y="1344681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14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576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7140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765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3018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765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285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5938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560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4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4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31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5" y="3706386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5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88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163" y="134511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852" y="134511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2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4" indent="0">
              <a:buNone/>
              <a:defRPr sz="2100" b="1"/>
            </a:lvl2pPr>
            <a:lvl3pPr marL="943131" indent="0">
              <a:buNone/>
              <a:defRPr sz="1800" b="1"/>
            </a:lvl3pPr>
            <a:lvl4pPr marL="1414655" indent="0">
              <a:buNone/>
              <a:defRPr sz="1700" b="1"/>
            </a:lvl4pPr>
            <a:lvl5pPr marL="1886221" indent="0">
              <a:buNone/>
              <a:defRPr sz="1700" b="1"/>
            </a:lvl5pPr>
            <a:lvl6pPr marL="2357751" indent="0">
              <a:buNone/>
              <a:defRPr sz="1700" b="1"/>
            </a:lvl6pPr>
            <a:lvl7pPr marL="2829316" indent="0">
              <a:buNone/>
              <a:defRPr sz="1700" b="1"/>
            </a:lvl7pPr>
            <a:lvl8pPr marL="3300883" indent="0">
              <a:buNone/>
              <a:defRPr sz="1700" b="1"/>
            </a:lvl8pPr>
            <a:lvl9pPr marL="377241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2" y="128962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4" indent="0">
              <a:buNone/>
              <a:defRPr sz="2100" b="1"/>
            </a:lvl2pPr>
            <a:lvl3pPr marL="943131" indent="0">
              <a:buNone/>
              <a:defRPr sz="1800" b="1"/>
            </a:lvl3pPr>
            <a:lvl4pPr marL="1414655" indent="0">
              <a:buNone/>
              <a:defRPr sz="1700" b="1"/>
            </a:lvl4pPr>
            <a:lvl5pPr marL="1886221" indent="0">
              <a:buNone/>
              <a:defRPr sz="1700" b="1"/>
            </a:lvl5pPr>
            <a:lvl6pPr marL="2357751" indent="0">
              <a:buNone/>
              <a:defRPr sz="1700" b="1"/>
            </a:lvl6pPr>
            <a:lvl7pPr marL="2829316" indent="0">
              <a:buNone/>
              <a:defRPr sz="1700" b="1"/>
            </a:lvl7pPr>
            <a:lvl8pPr marL="3300883" indent="0">
              <a:buNone/>
              <a:defRPr sz="1700" b="1"/>
            </a:lvl8pPr>
            <a:lvl9pPr marL="377241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2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1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39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1" y="1205638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64" indent="0">
              <a:buNone/>
              <a:defRPr sz="1300"/>
            </a:lvl2pPr>
            <a:lvl3pPr marL="943131" indent="0">
              <a:buNone/>
              <a:defRPr sz="1100"/>
            </a:lvl3pPr>
            <a:lvl4pPr marL="1414655" indent="0">
              <a:buNone/>
              <a:defRPr sz="1000"/>
            </a:lvl4pPr>
            <a:lvl5pPr marL="1886221" indent="0">
              <a:buNone/>
              <a:defRPr sz="1000"/>
            </a:lvl5pPr>
            <a:lvl6pPr marL="2357751" indent="0">
              <a:buNone/>
              <a:defRPr sz="1000"/>
            </a:lvl6pPr>
            <a:lvl7pPr marL="2829316" indent="0">
              <a:buNone/>
              <a:defRPr sz="1000"/>
            </a:lvl7pPr>
            <a:lvl8pPr marL="3300883" indent="0">
              <a:buNone/>
              <a:defRPr sz="1000"/>
            </a:lvl8pPr>
            <a:lvl9pPr marL="377241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52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64" indent="0">
              <a:buNone/>
              <a:defRPr sz="2900"/>
            </a:lvl2pPr>
            <a:lvl3pPr marL="943131" indent="0">
              <a:buNone/>
              <a:defRPr sz="2500"/>
            </a:lvl3pPr>
            <a:lvl4pPr marL="1414655" indent="0">
              <a:buNone/>
              <a:defRPr sz="2100"/>
            </a:lvl4pPr>
            <a:lvl5pPr marL="1886221" indent="0">
              <a:buNone/>
              <a:defRPr sz="2100"/>
            </a:lvl5pPr>
            <a:lvl6pPr marL="2357751" indent="0">
              <a:buNone/>
              <a:defRPr sz="2100"/>
            </a:lvl6pPr>
            <a:lvl7pPr marL="2829316" indent="0">
              <a:buNone/>
              <a:defRPr sz="2100"/>
            </a:lvl7pPr>
            <a:lvl8pPr marL="3300883" indent="0">
              <a:buNone/>
              <a:defRPr sz="2100"/>
            </a:lvl8pPr>
            <a:lvl9pPr marL="377241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56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64" indent="0">
              <a:buNone/>
              <a:defRPr sz="1300"/>
            </a:lvl2pPr>
            <a:lvl3pPr marL="943131" indent="0">
              <a:buNone/>
              <a:defRPr sz="1100"/>
            </a:lvl3pPr>
            <a:lvl4pPr marL="1414655" indent="0">
              <a:buNone/>
              <a:defRPr sz="1000"/>
            </a:lvl4pPr>
            <a:lvl5pPr marL="1886221" indent="0">
              <a:buNone/>
              <a:defRPr sz="1000"/>
            </a:lvl5pPr>
            <a:lvl6pPr marL="2357751" indent="0">
              <a:buNone/>
              <a:defRPr sz="1000"/>
            </a:lvl6pPr>
            <a:lvl7pPr marL="2829316" indent="0">
              <a:buNone/>
              <a:defRPr sz="1000"/>
            </a:lvl7pPr>
            <a:lvl8pPr marL="3300883" indent="0">
              <a:buNone/>
              <a:defRPr sz="1000"/>
            </a:lvl8pPr>
            <a:lvl9pPr marL="377241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6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5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88C82-4F0D-4178-83DC-FA6F837C64FB}" type="datetimeFigureOut">
              <a:rPr lang="fr-FR" smtClean="0"/>
              <a:pPr/>
              <a:t>29/08/2025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5C08D-889D-489C-A13F-B8F831B7F8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2" y="231185"/>
            <a:ext cx="7776686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2" y="1344681"/>
            <a:ext cx="7776686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5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7"/>
            <a:ext cx="273624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7"/>
            <a:ext cx="2016178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232"/>
            <a:ext cx="7776686" cy="960175"/>
          </a:xfrm>
          <a:prstGeom prst="rect">
            <a:avLst/>
          </a:prstGeom>
        </p:spPr>
        <p:txBody>
          <a:bodyPr vert="horz" lIns="93716" tIns="46842" rIns="93716" bIns="468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5119"/>
            <a:ext cx="7776686" cy="3802019"/>
          </a:xfrm>
          <a:prstGeom prst="rect">
            <a:avLst/>
          </a:prstGeom>
        </p:spPr>
        <p:txBody>
          <a:bodyPr vert="horz" lIns="93716" tIns="46842" rIns="93716" bIns="468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l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ctr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6" tIns="46842" rIns="93716" bIns="46842" rtlCol="0" anchor="ctr"/>
          <a:lstStyle>
            <a:lvl1pPr algn="r" defTabSz="94313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94313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76" indent="-353676" algn="l" defTabSz="94313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66" indent="-294716" algn="l" defTabSz="94313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97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36" indent="-235801" algn="l" defTabSz="94313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10" indent="-235801" algn="l" defTabSz="94313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28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04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642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230" indent="-235801" algn="l" defTabSz="94313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64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3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55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2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51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16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883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17" algn="l" defTabSz="94313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32857207_1789651581091807_5211251255241867264_ncopi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4000" y="2880000"/>
            <a:ext cx="843241" cy="113559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Image 13" descr="Daco_212295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2000" y="2772000"/>
            <a:ext cx="990000" cy="1368152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1044000" y="1800000"/>
            <a:ext cx="3237325" cy="252000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752513" y="216001"/>
            <a:ext cx="3528293" cy="818831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60000">
            <a:off x="7092000" y="2881955"/>
            <a:ext cx="1667138" cy="1480510"/>
          </a:xfrm>
          <a:prstGeom prst="rect">
            <a:avLst/>
          </a:prstGeom>
        </p:spPr>
      </p:pic>
      <p:sp>
        <p:nvSpPr>
          <p:cNvPr id="11" name="Rectangle 10"/>
          <p:cNvSpPr>
            <a:spLocks noChangeAspect="1"/>
          </p:cNvSpPr>
          <p:nvPr/>
        </p:nvSpPr>
        <p:spPr>
          <a:xfrm>
            <a:off x="2196000" y="4007463"/>
            <a:ext cx="6441565" cy="1753575"/>
          </a:xfrm>
          <a:prstGeom prst="rect">
            <a:avLst/>
          </a:prstGeom>
        </p:spPr>
        <p:txBody>
          <a:bodyPr wrap="none" lIns="90738" tIns="45348" rIns="90738" bIns="45348">
            <a:spAutoFit/>
          </a:bodyPr>
          <a:lstStyle/>
          <a:p>
            <a:pPr algn="ctr" defTabSz="940304"/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Décorations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</a:p>
          <a:p>
            <a:pPr algn="ctr" defTabSz="940304"/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dans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espace</a:t>
            </a:r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5400" b="1" dirty="0" smtClean="0">
                <a:ln w="5080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public</a:t>
            </a:r>
            <a:endParaRPr lang="fr-FR" sz="3600" dirty="0">
              <a:ln w="50800" cmpd="dbl">
                <a:solidFill>
                  <a:prstClr val="black"/>
                </a:solidFill>
                <a:prstDash val="solid"/>
                <a:miter lim="800000"/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56000" y="2232000"/>
            <a:ext cx="534306" cy="922578"/>
          </a:xfrm>
          <a:prstGeom prst="rect">
            <a:avLst/>
          </a:prstGeom>
        </p:spPr>
        <p:txBody>
          <a:bodyPr wrap="none" lIns="90738" tIns="45348" rIns="90738" bIns="45348">
            <a:spAutoFit/>
          </a:bodyPr>
          <a:lstStyle/>
          <a:p>
            <a:pPr defTabSz="94030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7933" y="0"/>
            <a:ext cx="3960340" cy="1399709"/>
          </a:xfrm>
          <a:prstGeom prst="rect">
            <a:avLst/>
          </a:prstGeom>
        </p:spPr>
        <p:txBody>
          <a:bodyPr wrap="square" lIns="106010" tIns="53006" rIns="106010" bIns="53006">
            <a:spAutoFit/>
          </a:bodyPr>
          <a:lstStyle/>
          <a:p>
            <a:pPr algn="ctr" defTabSz="75909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6" name="09 - Matin  (extrait de Peer Gynt) - Edvard Grieg.wav">
            <a:hlinkClick r:id="" action="ppaction://media"/>
          </p:cNvPr>
          <p:cNvPicPr>
            <a:picLocks noRot="1" noChangeAspect="1"/>
          </p:cNvPicPr>
          <p:nvPr>
            <a:wavAudioFile r:embed="rId1" name="09 - Matin  (extrait de Peer Gynt) - Edvard Grieg.wav"/>
          </p:nvPr>
        </p:nvPicPr>
        <p:blipFill>
          <a:blip r:embed="rId7" cstate="print"/>
          <a:stretch>
            <a:fillRect/>
          </a:stretch>
        </p:blipFill>
        <p:spPr>
          <a:xfrm>
            <a:off x="4968453" y="309654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2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2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5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08000"/>
            <a:ext cx="8640000" cy="604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72310_122200285916021595_7661416386771724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3445" y="0"/>
            <a:ext cx="7613872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5410" y="2710448"/>
            <a:ext cx="12483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PhotoMount</a:t>
            </a:r>
            <a:endParaRPr lang="fr-FR" dirty="0"/>
          </a:p>
        </p:txBody>
      </p:sp>
      <p:pic>
        <p:nvPicPr>
          <p:cNvPr id="9" name="Image 8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00" y="-1"/>
            <a:ext cx="828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72895_122200286780021595_35046097958230119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8854" y="0"/>
            <a:ext cx="3083055" cy="5761038"/>
          </a:xfrm>
          <a:prstGeom prst="rect">
            <a:avLst/>
          </a:prstGeom>
        </p:spPr>
      </p:pic>
      <p:pic>
        <p:nvPicPr>
          <p:cNvPr id="11" name="Image 10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1" y="0"/>
            <a:ext cx="30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12681_122200400486021595_5093385530368752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231"/>
            <a:ext cx="8640000" cy="513000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13745_122200285838021595_1598101834489818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864295"/>
            <a:ext cx="8612629" cy="4104456"/>
          </a:xfrm>
          <a:prstGeom prst="rect">
            <a:avLst/>
          </a:prstGeom>
        </p:spPr>
      </p:pic>
      <p:pic>
        <p:nvPicPr>
          <p:cNvPr id="5" name="Image 4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56000"/>
            <a:ext cx="8640000" cy="439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14271_122200287632021595_4207140018759918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152327"/>
            <a:ext cx="8640763" cy="3299460"/>
          </a:xfrm>
          <a:prstGeom prst="rect">
            <a:avLst/>
          </a:prstGeom>
        </p:spPr>
      </p:pic>
      <p:pic>
        <p:nvPicPr>
          <p:cNvPr id="4" name="Image 3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36000"/>
            <a:ext cx="8640000" cy="370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53215_122200287692021595_1882970650222513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" y="324000"/>
            <a:ext cx="8640000" cy="486000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000"/>
            <a:ext cx="8640000" cy="568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89025_122200569776021595_7911775416816012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4860" y="0"/>
            <a:ext cx="5791043" cy="5761038"/>
          </a:xfrm>
          <a:prstGeom prst="rect">
            <a:avLst/>
          </a:prstGeom>
        </p:spPr>
      </p:pic>
      <p:pic>
        <p:nvPicPr>
          <p:cNvPr id="4" name="Image 3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8000" y="0"/>
            <a:ext cx="622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64312_122200286120021595_3843277328698891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6290" y="0"/>
            <a:ext cx="3788183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2000" y="0"/>
            <a:ext cx="385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71722_122200287212021595_7409622553974878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360239"/>
            <a:ext cx="8615225" cy="4896544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90466_122200399838021595_7311856389388596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826" y="0"/>
            <a:ext cx="3383110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2000" y="0"/>
            <a:ext cx="342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94742_122200285550021595_6542556480171822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6268" y="0"/>
            <a:ext cx="4028226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8000" y="0"/>
            <a:ext cx="417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2000" b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892785_122200287344021595_9191293005524425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44215"/>
            <a:ext cx="8640764" cy="5501736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23739_122200571696021595_6444216393074309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37369"/>
            <a:ext cx="7802880" cy="468630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4000"/>
            <a:ext cx="8532000" cy="543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27441_122200286534021595_6268481932717676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0084" y="0"/>
            <a:ext cx="3300595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8000" y="0"/>
            <a:ext cx="334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30301_122200401140021595_3665775881105991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26979"/>
            <a:ext cx="7802880" cy="33070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72000"/>
            <a:ext cx="8640000" cy="374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31644_122200286438021595_5015389349631696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1"/>
            <a:ext cx="8424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32015_122200286378021595_60691038724063762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58299"/>
            <a:ext cx="7802880" cy="504444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-1"/>
            <a:ext cx="846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45602_122200287518021595_8278930076489169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8691" y="0"/>
            <a:ext cx="4883380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000" y="0"/>
            <a:ext cx="48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45734_122200399934021595_9053945908219827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09809"/>
            <a:ext cx="7802880" cy="374142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56000"/>
            <a:ext cx="8640000" cy="439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46646_122200286318021595_2721209555043657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3618" y="0"/>
            <a:ext cx="5693526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6000" y="0"/>
            <a:ext cx="568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46673_122200285406021595_5195151099935263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32619"/>
            <a:ext cx="7802880" cy="44958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04000"/>
            <a:ext cx="8640000" cy="439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52996_122200400372021595_1583475455349019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880" y="0"/>
            <a:ext cx="7793003" cy="5761038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9961643_122200285322021595_309278680913541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8789" y="0"/>
            <a:ext cx="3803185" cy="5761038"/>
          </a:xfrm>
          <a:prstGeom prst="rect">
            <a:avLst/>
          </a:prstGeom>
        </p:spPr>
      </p:pic>
      <p:pic>
        <p:nvPicPr>
          <p:cNvPr id="4" name="Image 3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0000" y="0"/>
            <a:ext cx="3888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62914_122200287110021595_3639966545050513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84179"/>
            <a:ext cx="7802880" cy="239268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76000"/>
            <a:ext cx="8640000" cy="2772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75028_122200400258021595_2624633841627237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66959"/>
            <a:ext cx="7802880" cy="362712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92175_122200400300021595_952368793714214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000" y="0"/>
            <a:ext cx="396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92535_122200400576021595_2148748564956218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2566" y="0"/>
            <a:ext cx="3495630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0" y="0"/>
            <a:ext cx="3564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92543_122200570316021595_4003966933294960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63049"/>
            <a:ext cx="7802880" cy="523494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-1"/>
            <a:ext cx="84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94290_122200572170021595_8158109095014755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3862" y="0"/>
            <a:ext cx="2993039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1" y="0"/>
            <a:ext cx="30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994302_122200570124021595_31861309078786483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976" y="0"/>
            <a:ext cx="7268810" cy="5761038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000" y="-1"/>
            <a:ext cx="792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00152_122200400858021595_270762716519012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46919"/>
            <a:ext cx="7802880" cy="426720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504000"/>
            <a:ext cx="8460000" cy="496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00482_122200399382021595_7607268727250433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89819"/>
            <a:ext cx="7802880" cy="358140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01741_122200400714021595_1251124858266216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33559"/>
            <a:ext cx="7802880" cy="469392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8231"/>
            <a:ext cx="8640000" cy="547176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17726_122200570070021595_6311297020941754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50679"/>
            <a:ext cx="7802880" cy="505968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496845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21256_122200286906021595_621299843607261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29749"/>
            <a:ext cx="7802880" cy="4701540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8231"/>
            <a:ext cx="8496845" cy="547176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30674_122200287254021595_435856199952309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0008" y="0"/>
            <a:ext cx="4140746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6000" y="0"/>
            <a:ext cx="421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36278_122200287878021595_7715500465722095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448" y="0"/>
            <a:ext cx="7741867" cy="5761038"/>
          </a:xfrm>
          <a:prstGeom prst="rect">
            <a:avLst/>
          </a:prstGeom>
        </p:spPr>
      </p:pic>
      <p:pic>
        <p:nvPicPr>
          <p:cNvPr id="3" name="Image 2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04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37004_122200399622021595_4584918943886600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2447" y="0"/>
            <a:ext cx="4815868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2000" y="0"/>
            <a:ext cx="4896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54203_122200400108021595_40089702161797579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55529"/>
            <a:ext cx="7802880" cy="3649980"/>
          </a:xfrm>
          <a:prstGeom prst="rect">
            <a:avLst/>
          </a:prstGeom>
        </p:spPr>
      </p:pic>
      <p:pic>
        <p:nvPicPr>
          <p:cNvPr id="4" name="Image 3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76137_122200287914021595_6219707765742702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25049"/>
            <a:ext cx="7802880" cy="3710940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28000"/>
            <a:ext cx="8640000" cy="4104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077755_122200285250021595_7297131542582623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6274" y="0"/>
            <a:ext cx="3968215" cy="5761038"/>
          </a:xfrm>
          <a:prstGeom prst="rect">
            <a:avLst/>
          </a:prstGeom>
        </p:spPr>
      </p:pic>
      <p:pic>
        <p:nvPicPr>
          <p:cNvPr id="3" name="Image 2" descr="unnamed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000" y="0"/>
            <a:ext cx="4032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co_1061414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8640000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0000">
            <a:off x="3704219" y="4428000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6445" y="1944415"/>
            <a:ext cx="1152000" cy="1152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148000" y="144000"/>
            <a:ext cx="3404977" cy="1812929"/>
          </a:xfrm>
          <a:prstGeom prst="rect">
            <a:avLst/>
          </a:prstGeom>
          <a:noFill/>
        </p:spPr>
        <p:txBody>
          <a:bodyPr wrap="square" lIns="103787" tIns="51878" rIns="103787" bIns="51878" rtlCol="0">
            <a:spAutoFit/>
          </a:bodyPr>
          <a:lstStyle/>
          <a:p>
            <a:pPr algn="ctr" defTabSz="940297"/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Matin  (extrait de Peer </a:t>
            </a:r>
            <a:r>
              <a:rPr lang="fr-FR" sz="3700" b="1" dirty="0" err="1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Gynt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) Edvard  </a:t>
            </a:r>
            <a:r>
              <a:rPr lang="fr-FR" sz="37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Grieg</a:t>
            </a:r>
            <a:endParaRPr lang="fr-FR" sz="3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1949" y="864295"/>
            <a:ext cx="2018834" cy="1800000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576000" y="972000"/>
            <a:ext cx="1736197" cy="1548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 defTabSz="822952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252000" y="4212000"/>
            <a:ext cx="1801512" cy="674156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12669" y="2232447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4680000" y="4860000"/>
            <a:ext cx="1926418" cy="674156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37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431949" y="3240559"/>
            <a:ext cx="1170924" cy="64813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7" tIns="51878" rIns="103787" bIns="51878" rtlCol="0" anchor="ctr"/>
          <a:lstStyle/>
          <a:p>
            <a:pPr algn="ctr" defTabSz="940297"/>
            <a:r>
              <a:rPr lang="fr-FR" sz="1300" dirty="0">
                <a:solidFill>
                  <a:srgbClr val="FF0000"/>
                </a:solidFill>
                <a:latin typeface="Rockwell" pitchFamily="18" charset="0"/>
              </a:rPr>
              <a:t>2573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2736205" y="2520479"/>
            <a:ext cx="979042" cy="304824"/>
          </a:xfrm>
          <a:prstGeom prst="rect">
            <a:avLst/>
          </a:prstGeom>
          <a:noFill/>
        </p:spPr>
        <p:txBody>
          <a:bodyPr wrap="none" lIns="103787" tIns="51878" rIns="103787" bIns="51878" rtlCol="0">
            <a:spAutoFit/>
          </a:bodyPr>
          <a:lstStyle/>
          <a:p>
            <a:pPr defTabSz="940297"/>
            <a:r>
              <a:rPr lang="fr-FR" sz="1300" b="1" dirty="0" smtClean="0">
                <a:solidFill>
                  <a:srgbClr val="FF0000"/>
                </a:solidFill>
              </a:rPr>
              <a:t>29.08.2025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00" y="4068000"/>
            <a:ext cx="757842" cy="67300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52</Words>
  <Application>Microsoft Office PowerPoint</Application>
  <PresentationFormat>Personnalisé</PresentationFormat>
  <Paragraphs>14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49" baseType="lpstr">
      <vt:lpstr>Thème Office</vt:lpstr>
      <vt:lpstr>67_Thème Office</vt:lpstr>
      <vt:lpstr>94_Thème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30</cp:revision>
  <dcterms:created xsi:type="dcterms:W3CDTF">2025-08-28T19:06:57Z</dcterms:created>
  <dcterms:modified xsi:type="dcterms:W3CDTF">2025-08-29T17:23:42Z</dcterms:modified>
</cp:coreProperties>
</file>