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s/slide47.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sldIdLst>
    <p:sldId id="256" r:id="rId4"/>
    <p:sldId id="299" r:id="rId5"/>
    <p:sldId id="300" r:id="rId6"/>
    <p:sldId id="301" r:id="rId7"/>
    <p:sldId id="302" r:id="rId8"/>
    <p:sldId id="303" r:id="rId9"/>
    <p:sldId id="304" r:id="rId10"/>
    <p:sldId id="265" r:id="rId11"/>
    <p:sldId id="258" r:id="rId12"/>
    <p:sldId id="263" r:id="rId13"/>
    <p:sldId id="261" r:id="rId14"/>
    <p:sldId id="277" r:id="rId15"/>
    <p:sldId id="262" r:id="rId16"/>
    <p:sldId id="264" r:id="rId17"/>
    <p:sldId id="266" r:id="rId18"/>
    <p:sldId id="273" r:id="rId19"/>
    <p:sldId id="267" r:id="rId20"/>
    <p:sldId id="268" r:id="rId21"/>
    <p:sldId id="269" r:id="rId22"/>
    <p:sldId id="274" r:id="rId23"/>
    <p:sldId id="270" r:id="rId24"/>
    <p:sldId id="259" r:id="rId25"/>
    <p:sldId id="275" r:id="rId26"/>
    <p:sldId id="260" r:id="rId27"/>
    <p:sldId id="290" r:id="rId28"/>
    <p:sldId id="289" r:id="rId29"/>
    <p:sldId id="291" r:id="rId30"/>
    <p:sldId id="282" r:id="rId31"/>
    <p:sldId id="281" r:id="rId32"/>
    <p:sldId id="280" r:id="rId33"/>
    <p:sldId id="285" r:id="rId34"/>
    <p:sldId id="278" r:id="rId35"/>
    <p:sldId id="284" r:id="rId36"/>
    <p:sldId id="271" r:id="rId37"/>
    <p:sldId id="272" r:id="rId38"/>
    <p:sldId id="279" r:id="rId39"/>
    <p:sldId id="295" r:id="rId40"/>
    <p:sldId id="283" r:id="rId41"/>
    <p:sldId id="286" r:id="rId42"/>
    <p:sldId id="296" r:id="rId43"/>
    <p:sldId id="297" r:id="rId44"/>
    <p:sldId id="292" r:id="rId45"/>
    <p:sldId id="293" r:id="rId46"/>
    <p:sldId id="294" r:id="rId47"/>
    <p:sldId id="287" r:id="rId48"/>
    <p:sldId id="276" r:id="rId49"/>
    <p:sldId id="298" r:id="rId50"/>
    <p:sldId id="257" r:id="rId51"/>
  </p:sldIdLst>
  <p:sldSz cx="8640763" cy="5761038"/>
  <p:notesSz cx="6858000" cy="9144000"/>
  <p:defaultTextStyle>
    <a:defPPr>
      <a:defRPr lang="fr-FR"/>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defaultTextStyle>
  <p:modifyVerifier cryptProviderType="rsaFull" cryptAlgorithmClass="hash" cryptAlgorithmType="typeAny" cryptAlgorithmSid="4" spinCount="100000" saltData="mQllssMGW3J5k22hR+6dyA==" hashData="xtQdFZyvm2kICEvCYLrYIrpjNY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9" autoAdjust="0"/>
    <p:restoredTop sz="94634" autoAdjust="0"/>
  </p:normalViewPr>
  <p:slideViewPr>
    <p:cSldViewPr>
      <p:cViewPr varScale="1">
        <p:scale>
          <a:sx n="91" d="100"/>
          <a:sy n="91" d="100"/>
        </p:scale>
        <p:origin x="-538" y="-86"/>
      </p:cViewPr>
      <p:guideLst>
        <p:guide orient="horz" pos="1815"/>
        <p:guide pos="2722"/>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57" y="1789656"/>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8"/>
            <a:ext cx="6048534" cy="1472265"/>
          </a:xfrm>
        </p:spPr>
        <p:txBody>
          <a:bodyPr/>
          <a:lstStyle>
            <a:lvl1pPr marL="0" indent="0" algn="ctr">
              <a:buNone/>
              <a:defRPr>
                <a:solidFill>
                  <a:schemeClr val="tx1">
                    <a:tint val="75000"/>
                  </a:schemeClr>
                </a:solidFill>
              </a:defRPr>
            </a:lvl1pPr>
            <a:lvl2pPr marL="411480" indent="0" algn="ctr">
              <a:buNone/>
              <a:defRPr>
                <a:solidFill>
                  <a:schemeClr val="tx1">
                    <a:tint val="75000"/>
                  </a:schemeClr>
                </a:solidFill>
              </a:defRPr>
            </a:lvl2pPr>
            <a:lvl3pPr marL="822960" indent="0" algn="ctr">
              <a:buNone/>
              <a:defRPr>
                <a:solidFill>
                  <a:schemeClr val="tx1">
                    <a:tint val="75000"/>
                  </a:schemeClr>
                </a:solidFill>
              </a:defRPr>
            </a:lvl3pPr>
            <a:lvl4pPr marL="1234440" indent="0" algn="ctr">
              <a:buNone/>
              <a:defRPr>
                <a:solidFill>
                  <a:schemeClr val="tx1">
                    <a:tint val="75000"/>
                  </a:schemeClr>
                </a:solidFill>
              </a:defRPr>
            </a:lvl4pPr>
            <a:lvl5pPr marL="1645920" indent="0" algn="ctr">
              <a:buNone/>
              <a:defRPr>
                <a:solidFill>
                  <a:schemeClr val="tx1">
                    <a:tint val="75000"/>
                  </a:schemeClr>
                </a:solidFill>
              </a:defRPr>
            </a:lvl5pPr>
            <a:lvl6pPr marL="2057400" indent="0" algn="ctr">
              <a:buNone/>
              <a:defRPr>
                <a:solidFill>
                  <a:schemeClr val="tx1">
                    <a:tint val="75000"/>
                  </a:schemeClr>
                </a:solidFill>
              </a:defRPr>
            </a:lvl6pPr>
            <a:lvl7pPr marL="2468880" indent="0" algn="ctr">
              <a:buNone/>
              <a:defRPr>
                <a:solidFill>
                  <a:schemeClr val="tx1">
                    <a:tint val="75000"/>
                  </a:schemeClr>
                </a:solidFill>
              </a:defRPr>
            </a:lvl7pPr>
            <a:lvl8pPr marL="2880360" indent="0" algn="ctr">
              <a:buNone/>
              <a:defRPr>
                <a:solidFill>
                  <a:schemeClr val="tx1">
                    <a:tint val="75000"/>
                  </a:schemeClr>
                </a:solidFill>
              </a:defRPr>
            </a:lvl8pPr>
            <a:lvl9pPr marL="329184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334179E8-6EE5-4D41-92FF-72E5DD44F17F}" type="datetimeFigureOut">
              <a:rPr lang="fr-FR" smtClean="0"/>
              <a:t>27/08/2025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79B4D65-F4A0-460B-89A8-2C2FCC8D1B65}" type="slidenum">
              <a:rPr lang="fr-FR" smtClean="0"/>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34179E8-6EE5-4D41-92FF-72E5DD44F17F}" type="datetimeFigureOut">
              <a:rPr lang="fr-FR" smtClean="0"/>
              <a:t>27/08/2025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79B4D65-F4A0-460B-89A8-2C2FCC8D1B65}" type="slidenum">
              <a:rPr lang="fr-FR" smtClean="0"/>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01"/>
            <a:ext cx="7344649" cy="1144206"/>
          </a:xfrm>
        </p:spPr>
        <p:txBody>
          <a:bodyPr anchor="t"/>
          <a:lstStyle>
            <a:lvl1pPr algn="l">
              <a:defRPr sz="36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74"/>
            <a:ext cx="7344649" cy="1260227"/>
          </a:xfrm>
        </p:spPr>
        <p:txBody>
          <a:bodyPr anchor="b"/>
          <a:lstStyle>
            <a:lvl1pPr marL="0" indent="0">
              <a:buNone/>
              <a:defRPr sz="1800">
                <a:solidFill>
                  <a:schemeClr val="tx1">
                    <a:tint val="75000"/>
                  </a:schemeClr>
                </a:solidFill>
              </a:defRPr>
            </a:lvl1pPr>
            <a:lvl2pPr marL="411480" indent="0">
              <a:buNone/>
              <a:defRPr sz="1600">
                <a:solidFill>
                  <a:schemeClr val="tx1">
                    <a:tint val="75000"/>
                  </a:schemeClr>
                </a:solidFill>
              </a:defRPr>
            </a:lvl2pPr>
            <a:lvl3pPr marL="822960" indent="0">
              <a:buNone/>
              <a:defRPr sz="1400">
                <a:solidFill>
                  <a:schemeClr val="tx1">
                    <a:tint val="75000"/>
                  </a:schemeClr>
                </a:solidFill>
              </a:defRPr>
            </a:lvl3pPr>
            <a:lvl4pPr marL="1234440" indent="0">
              <a:buNone/>
              <a:defRPr sz="1300">
                <a:solidFill>
                  <a:schemeClr val="tx1">
                    <a:tint val="75000"/>
                  </a:schemeClr>
                </a:solidFill>
              </a:defRPr>
            </a:lvl4pPr>
            <a:lvl5pPr marL="1645920" indent="0">
              <a:buNone/>
              <a:defRPr sz="1300">
                <a:solidFill>
                  <a:schemeClr val="tx1">
                    <a:tint val="75000"/>
                  </a:schemeClr>
                </a:solidFill>
              </a:defRPr>
            </a:lvl5pPr>
            <a:lvl6pPr marL="2057400" indent="0">
              <a:buNone/>
              <a:defRPr sz="1300">
                <a:solidFill>
                  <a:schemeClr val="tx1">
                    <a:tint val="75000"/>
                  </a:schemeClr>
                </a:solidFill>
              </a:defRPr>
            </a:lvl6pPr>
            <a:lvl7pPr marL="2468880" indent="0">
              <a:buNone/>
              <a:defRPr sz="1300">
                <a:solidFill>
                  <a:schemeClr val="tx1">
                    <a:tint val="75000"/>
                  </a:schemeClr>
                </a:solidFill>
              </a:defRPr>
            </a:lvl7pPr>
            <a:lvl8pPr marL="2880360" indent="0">
              <a:buNone/>
              <a:defRPr sz="1300">
                <a:solidFill>
                  <a:schemeClr val="tx1">
                    <a:tint val="75000"/>
                  </a:schemeClr>
                </a:solidFill>
              </a:defRPr>
            </a:lvl8pPr>
            <a:lvl9pPr marL="3291840" indent="0">
              <a:buNone/>
              <a:defRPr sz="13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334179E8-6EE5-4D41-92FF-72E5DD44F17F}" type="datetimeFigureOut">
              <a:rPr lang="fr-FR" smtClean="0"/>
              <a:t>27/08/2025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79B4D65-F4A0-460B-89A8-2C2FCC8D1B65}" type="slidenum">
              <a:rPr lang="fr-FR" smtClean="0"/>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243"/>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88" y="1344243"/>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334179E8-6EE5-4D41-92FF-72E5DD44F17F}" type="datetimeFigureOut">
              <a:rPr lang="fr-FR" smtClean="0"/>
              <a:t>27/08/2025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C79B4D65-F4A0-460B-89A8-2C2FCC8D1B65}" type="slidenum">
              <a:rPr lang="fr-FR" smtClean="0"/>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289566"/>
            <a:ext cx="3817838"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8" y="1826996"/>
            <a:ext cx="3817838"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388" y="1289566"/>
            <a:ext cx="3819337"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388" y="1826996"/>
            <a:ext cx="3819337"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334179E8-6EE5-4D41-92FF-72E5DD44F17F}" type="datetimeFigureOut">
              <a:rPr lang="fr-FR" smtClean="0"/>
              <a:t>27/08/2025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C79B4D65-F4A0-460B-89A8-2C2FCC8D1B65}" type="slidenum">
              <a:rPr lang="fr-FR" smtClean="0"/>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334179E8-6EE5-4D41-92FF-72E5DD44F17F}" type="datetimeFigureOut">
              <a:rPr lang="fr-FR" smtClean="0"/>
              <a:t>27/08/2025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C79B4D65-F4A0-460B-89A8-2C2FCC8D1B65}" type="slidenum">
              <a:rPr lang="fr-FR" smtClean="0"/>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34179E8-6EE5-4D41-92FF-72E5DD44F17F}" type="datetimeFigureOut">
              <a:rPr lang="fr-FR" smtClean="0"/>
              <a:t>27/08/2025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C79B4D65-F4A0-460B-89A8-2C2FCC8D1B65}" type="slidenum">
              <a:rPr lang="fr-FR" smtClean="0"/>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39" y="229375"/>
            <a:ext cx="2842751" cy="976176"/>
          </a:xfrm>
        </p:spPr>
        <p:txBody>
          <a:bodyPr anchor="b"/>
          <a:lstStyle>
            <a:lvl1pPr algn="l">
              <a:defRPr sz="18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8" y="229375"/>
            <a:ext cx="4830427" cy="4916886"/>
          </a:xfrm>
        </p:spPr>
        <p:txBody>
          <a:bodyPr/>
          <a:lstStyle>
            <a:lvl1pPr>
              <a:defRPr sz="2900"/>
            </a:lvl1pPr>
            <a:lvl2pPr>
              <a:defRPr sz="2500"/>
            </a:lvl2pPr>
            <a:lvl3pPr>
              <a:defRPr sz="22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39" y="1205551"/>
            <a:ext cx="2842751" cy="3940710"/>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334179E8-6EE5-4D41-92FF-72E5DD44F17F}" type="datetimeFigureOut">
              <a:rPr lang="fr-FR" smtClean="0"/>
              <a:t>27/08/2025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C79B4D65-F4A0-460B-89A8-2C2FCC8D1B65}" type="slidenum">
              <a:rPr lang="fr-FR" smtClean="0"/>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7"/>
            <a:ext cx="5184458" cy="476086"/>
          </a:xfrm>
        </p:spPr>
        <p:txBody>
          <a:bodyPr anchor="b"/>
          <a:lstStyle>
            <a:lvl1pPr algn="l">
              <a:defRPr sz="18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59"/>
            <a:ext cx="5184458" cy="3456623"/>
          </a:xfrm>
        </p:spPr>
        <p:txBody>
          <a:bodyPr/>
          <a:lstStyle>
            <a:lvl1pPr marL="0" indent="0">
              <a:buNone/>
              <a:defRPr sz="2900"/>
            </a:lvl1pPr>
            <a:lvl2pPr marL="411480" indent="0">
              <a:buNone/>
              <a:defRPr sz="2500"/>
            </a:lvl2pPr>
            <a:lvl3pPr marL="822960" indent="0">
              <a:buNone/>
              <a:defRPr sz="2200"/>
            </a:lvl3pPr>
            <a:lvl4pPr marL="1234440" indent="0">
              <a:buNone/>
              <a:defRPr sz="1800"/>
            </a:lvl4pPr>
            <a:lvl5pPr marL="1645920" indent="0">
              <a:buNone/>
              <a:defRPr sz="1800"/>
            </a:lvl5pPr>
            <a:lvl6pPr marL="2057400" indent="0">
              <a:buNone/>
              <a:defRPr sz="1800"/>
            </a:lvl6pPr>
            <a:lvl7pPr marL="2468880" indent="0">
              <a:buNone/>
              <a:defRPr sz="1800"/>
            </a:lvl7pPr>
            <a:lvl8pPr marL="2880360" indent="0">
              <a:buNone/>
              <a:defRPr sz="1800"/>
            </a:lvl8pPr>
            <a:lvl9pPr marL="3291840" indent="0">
              <a:buNone/>
              <a:defRPr sz="1800"/>
            </a:lvl9pPr>
          </a:lstStyle>
          <a:p>
            <a:endParaRPr lang="fr-FR"/>
          </a:p>
        </p:txBody>
      </p:sp>
      <p:sp>
        <p:nvSpPr>
          <p:cNvPr id="4" name="Espace réservé du texte 3"/>
          <p:cNvSpPr>
            <a:spLocks noGrp="1"/>
          </p:cNvSpPr>
          <p:nvPr>
            <p:ph type="body" sz="half" idx="2"/>
          </p:nvPr>
        </p:nvSpPr>
        <p:spPr>
          <a:xfrm>
            <a:off x="1693650" y="4508813"/>
            <a:ext cx="5184458" cy="676121"/>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334179E8-6EE5-4D41-92FF-72E5DD44F17F}" type="datetimeFigureOut">
              <a:rPr lang="fr-FR" smtClean="0"/>
              <a:t>27/08/2025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C79B4D65-F4A0-460B-89A8-2C2FCC8D1B65}" type="slidenum">
              <a:rPr lang="fr-FR" smtClean="0"/>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34179E8-6EE5-4D41-92FF-72E5DD44F17F}" type="datetimeFigureOut">
              <a:rPr lang="fr-FR" smtClean="0"/>
              <a:t>27/08/2025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79B4D65-F4A0-460B-89A8-2C2FCC8D1B65}" type="slidenum">
              <a:rPr lang="fr-FR" smtClean="0"/>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5921023" y="193369"/>
            <a:ext cx="1836162" cy="4130077"/>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08036" y="193369"/>
            <a:ext cx="5368975" cy="4130077"/>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34179E8-6EE5-4D41-92FF-72E5DD44F17F}" type="datetimeFigureOut">
              <a:rPr lang="fr-FR" smtClean="0"/>
              <a:t>27/08/2025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79B4D65-F4A0-460B-89A8-2C2FCC8D1B65}" type="slidenum">
              <a:rPr lang="fr-FR" smtClean="0"/>
              <a:t>‹N°›</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9673" y="1790419"/>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735" y="3264854"/>
            <a:ext cx="6048535" cy="1472265"/>
          </a:xfrm>
        </p:spPr>
        <p:txBody>
          <a:bodyPr/>
          <a:lstStyle>
            <a:lvl1pPr marL="0" indent="0" algn="ctr">
              <a:buNone/>
              <a:defRPr>
                <a:solidFill>
                  <a:schemeClr val="tx1">
                    <a:tint val="75000"/>
                  </a:schemeClr>
                </a:solidFill>
              </a:defRPr>
            </a:lvl1pPr>
            <a:lvl2pPr marL="528314" indent="0" algn="ctr">
              <a:buNone/>
              <a:defRPr>
                <a:solidFill>
                  <a:schemeClr val="tx1">
                    <a:tint val="75000"/>
                  </a:schemeClr>
                </a:solidFill>
              </a:defRPr>
            </a:lvl2pPr>
            <a:lvl3pPr marL="1056626" indent="0" algn="ctr">
              <a:buNone/>
              <a:defRPr>
                <a:solidFill>
                  <a:schemeClr val="tx1">
                    <a:tint val="75000"/>
                  </a:schemeClr>
                </a:solidFill>
              </a:defRPr>
            </a:lvl3pPr>
            <a:lvl4pPr marL="1584947" indent="0" algn="ctr">
              <a:buNone/>
              <a:defRPr>
                <a:solidFill>
                  <a:schemeClr val="tx1">
                    <a:tint val="75000"/>
                  </a:schemeClr>
                </a:solidFill>
              </a:defRPr>
            </a:lvl4pPr>
            <a:lvl5pPr marL="2113259" indent="0" algn="ctr">
              <a:buNone/>
              <a:defRPr>
                <a:solidFill>
                  <a:schemeClr val="tx1">
                    <a:tint val="75000"/>
                  </a:schemeClr>
                </a:solidFill>
              </a:defRPr>
            </a:lvl5pPr>
            <a:lvl6pPr marL="2641585" indent="0" algn="ctr">
              <a:buNone/>
              <a:defRPr>
                <a:solidFill>
                  <a:schemeClr val="tx1">
                    <a:tint val="75000"/>
                  </a:schemeClr>
                </a:solidFill>
              </a:defRPr>
            </a:lvl6pPr>
            <a:lvl7pPr marL="3169899" indent="0" algn="ctr">
              <a:buNone/>
              <a:defRPr>
                <a:solidFill>
                  <a:schemeClr val="tx1">
                    <a:tint val="75000"/>
                  </a:schemeClr>
                </a:solidFill>
              </a:defRPr>
            </a:lvl7pPr>
            <a:lvl8pPr marL="3698229" indent="0" algn="ctr">
              <a:buNone/>
              <a:defRPr>
                <a:solidFill>
                  <a:schemeClr val="tx1">
                    <a:tint val="75000"/>
                  </a:schemeClr>
                </a:solidFill>
              </a:defRPr>
            </a:lvl8pPr>
            <a:lvl9pPr marL="4226525"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27/08/2025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27/08/2025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4231" y="3702018"/>
            <a:ext cx="7344649" cy="1144208"/>
          </a:xfrm>
        </p:spPr>
        <p:txBody>
          <a:bodyPr anchor="t"/>
          <a:lstStyle>
            <a:lvl1pPr algn="l">
              <a:defRPr sz="46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4231" y="2441802"/>
            <a:ext cx="7344649" cy="1260227"/>
          </a:xfrm>
        </p:spPr>
        <p:txBody>
          <a:bodyPr anchor="b"/>
          <a:lstStyle>
            <a:lvl1pPr marL="0" indent="0">
              <a:buNone/>
              <a:defRPr sz="2400">
                <a:solidFill>
                  <a:schemeClr val="tx1">
                    <a:tint val="75000"/>
                  </a:schemeClr>
                </a:solidFill>
              </a:defRPr>
            </a:lvl1pPr>
            <a:lvl2pPr marL="528314" indent="0">
              <a:buNone/>
              <a:defRPr sz="2100">
                <a:solidFill>
                  <a:schemeClr val="tx1">
                    <a:tint val="75000"/>
                  </a:schemeClr>
                </a:solidFill>
              </a:defRPr>
            </a:lvl2pPr>
            <a:lvl3pPr marL="1056626" indent="0">
              <a:buNone/>
              <a:defRPr sz="1800">
                <a:solidFill>
                  <a:schemeClr val="tx1">
                    <a:tint val="75000"/>
                  </a:schemeClr>
                </a:solidFill>
              </a:defRPr>
            </a:lvl3pPr>
            <a:lvl4pPr marL="1584947" indent="0">
              <a:buNone/>
              <a:defRPr sz="1700">
                <a:solidFill>
                  <a:schemeClr val="tx1">
                    <a:tint val="75000"/>
                  </a:schemeClr>
                </a:solidFill>
              </a:defRPr>
            </a:lvl4pPr>
            <a:lvl5pPr marL="2113259" indent="0">
              <a:buNone/>
              <a:defRPr sz="1700">
                <a:solidFill>
                  <a:schemeClr val="tx1">
                    <a:tint val="75000"/>
                  </a:schemeClr>
                </a:solidFill>
              </a:defRPr>
            </a:lvl5pPr>
            <a:lvl6pPr marL="2641585" indent="0">
              <a:buNone/>
              <a:defRPr sz="1700">
                <a:solidFill>
                  <a:schemeClr val="tx1">
                    <a:tint val="75000"/>
                  </a:schemeClr>
                </a:solidFill>
              </a:defRPr>
            </a:lvl6pPr>
            <a:lvl7pPr marL="3169899" indent="0">
              <a:buNone/>
              <a:defRPr sz="1700">
                <a:solidFill>
                  <a:schemeClr val="tx1">
                    <a:tint val="75000"/>
                  </a:schemeClr>
                </a:solidFill>
              </a:defRPr>
            </a:lvl7pPr>
            <a:lvl8pPr marL="3698229" indent="0">
              <a:buNone/>
              <a:defRPr sz="1700">
                <a:solidFill>
                  <a:schemeClr val="tx1">
                    <a:tint val="75000"/>
                  </a:schemeClr>
                </a:solidFill>
              </a:defRPr>
            </a:lvl8pPr>
            <a:lvl9pPr marL="4226525" indent="0">
              <a:buNone/>
              <a:defRPr sz="17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27/08/2025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517" y="1123968"/>
            <a:ext cx="3816338" cy="3168570"/>
          </a:xfrm>
        </p:spPr>
        <p:txBody>
          <a:bodyPr/>
          <a:lstStyle>
            <a:lvl1pPr>
              <a:defRPr sz="32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3023" y="1123968"/>
            <a:ext cx="3816338" cy="3168570"/>
          </a:xfrm>
        </p:spPr>
        <p:txBody>
          <a:bodyPr/>
          <a:lstStyle>
            <a:lvl1pPr>
              <a:defRPr sz="32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27/08/2025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32175" y="231410"/>
            <a:ext cx="7776688" cy="960173"/>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157" y="1289660"/>
            <a:ext cx="3817839" cy="537429"/>
          </a:xfrm>
        </p:spPr>
        <p:txBody>
          <a:bodyPr anchor="b"/>
          <a:lstStyle>
            <a:lvl1pPr marL="0" indent="0">
              <a:buNone/>
              <a:defRPr sz="2900" b="1"/>
            </a:lvl1pPr>
            <a:lvl2pPr marL="528314" indent="0">
              <a:buNone/>
              <a:defRPr sz="2400" b="1"/>
            </a:lvl2pPr>
            <a:lvl3pPr marL="1056626" indent="0">
              <a:buNone/>
              <a:defRPr sz="2100" b="1"/>
            </a:lvl3pPr>
            <a:lvl4pPr marL="1584947" indent="0">
              <a:buNone/>
              <a:defRPr sz="1800" b="1"/>
            </a:lvl4pPr>
            <a:lvl5pPr marL="2113259" indent="0">
              <a:buNone/>
              <a:defRPr sz="1800" b="1"/>
            </a:lvl5pPr>
            <a:lvl6pPr marL="2641585" indent="0">
              <a:buNone/>
              <a:defRPr sz="1800" b="1"/>
            </a:lvl6pPr>
            <a:lvl7pPr marL="3169899" indent="0">
              <a:buNone/>
              <a:defRPr sz="1800" b="1"/>
            </a:lvl7pPr>
            <a:lvl8pPr marL="3698229" indent="0">
              <a:buNone/>
              <a:defRPr sz="1800" b="1"/>
            </a:lvl8pPr>
            <a:lvl9pPr marL="4226525" indent="0">
              <a:buNone/>
              <a:defRPr sz="18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157" y="1827710"/>
            <a:ext cx="3817839" cy="3319266"/>
          </a:xfrm>
        </p:spPr>
        <p:txBody>
          <a:bodyPr/>
          <a:lstStyle>
            <a:lvl1pPr>
              <a:defRPr sz="2900"/>
            </a:lvl1pPr>
            <a:lvl2pPr>
              <a:defRPr sz="24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91129" y="1289660"/>
            <a:ext cx="3819340" cy="537429"/>
          </a:xfrm>
        </p:spPr>
        <p:txBody>
          <a:bodyPr anchor="b"/>
          <a:lstStyle>
            <a:lvl1pPr marL="0" indent="0">
              <a:buNone/>
              <a:defRPr sz="2900" b="1"/>
            </a:lvl1pPr>
            <a:lvl2pPr marL="528314" indent="0">
              <a:buNone/>
              <a:defRPr sz="2400" b="1"/>
            </a:lvl2pPr>
            <a:lvl3pPr marL="1056626" indent="0">
              <a:buNone/>
              <a:defRPr sz="2100" b="1"/>
            </a:lvl3pPr>
            <a:lvl4pPr marL="1584947" indent="0">
              <a:buNone/>
              <a:defRPr sz="1800" b="1"/>
            </a:lvl4pPr>
            <a:lvl5pPr marL="2113259" indent="0">
              <a:buNone/>
              <a:defRPr sz="1800" b="1"/>
            </a:lvl5pPr>
            <a:lvl6pPr marL="2641585" indent="0">
              <a:buNone/>
              <a:defRPr sz="1800" b="1"/>
            </a:lvl6pPr>
            <a:lvl7pPr marL="3169899" indent="0">
              <a:buNone/>
              <a:defRPr sz="1800" b="1"/>
            </a:lvl7pPr>
            <a:lvl8pPr marL="3698229" indent="0">
              <a:buNone/>
              <a:defRPr sz="1800" b="1"/>
            </a:lvl8pPr>
            <a:lvl9pPr marL="4226525" indent="0">
              <a:buNone/>
              <a:defRPr sz="18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91129" y="1827710"/>
            <a:ext cx="3819340" cy="3319266"/>
          </a:xfrm>
        </p:spPr>
        <p:txBody>
          <a:bodyPr/>
          <a:lstStyle>
            <a:lvl1pPr>
              <a:defRPr sz="2900"/>
            </a:lvl1pPr>
            <a:lvl2pPr>
              <a:defRPr sz="24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75B66FE-F9BC-4C3F-A1C1-743606EF3B4D}" type="datetimeFigureOut">
              <a:rPr lang="fr-FR" smtClean="0">
                <a:solidFill>
                  <a:prstClr val="black">
                    <a:tint val="75000"/>
                  </a:prstClr>
                </a:solidFill>
              </a:rPr>
              <a:pPr/>
              <a:t>27/08/2025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A75B66FE-F9BC-4C3F-A1C1-743606EF3B4D}" type="datetimeFigureOut">
              <a:rPr lang="fr-FR" smtClean="0">
                <a:solidFill>
                  <a:prstClr val="black">
                    <a:tint val="75000"/>
                  </a:prstClr>
                </a:solidFill>
              </a:rPr>
              <a:pPr/>
              <a:t>27/08/2025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75B66FE-F9BC-4C3F-A1C1-743606EF3B4D}" type="datetimeFigureOut">
              <a:rPr lang="fr-FR" smtClean="0">
                <a:solidFill>
                  <a:prstClr val="black">
                    <a:tint val="75000"/>
                  </a:prstClr>
                </a:solidFill>
              </a:rPr>
              <a:pPr/>
              <a:t>27/08/2025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3505" y="232502"/>
            <a:ext cx="2842751" cy="976176"/>
          </a:xfrm>
        </p:spPr>
        <p:txBody>
          <a:bodyPr anchor="b"/>
          <a:lstStyle>
            <a:lvl1pPr algn="l">
              <a:defRPr sz="24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949" y="233384"/>
            <a:ext cx="4830427" cy="4916885"/>
          </a:xfrm>
        </p:spPr>
        <p:txBody>
          <a:bodyPr/>
          <a:lstStyle>
            <a:lvl1pPr>
              <a:defRPr sz="3800"/>
            </a:lvl1pPr>
            <a:lvl2pPr>
              <a:defRPr sz="3200"/>
            </a:lvl2pPr>
            <a:lvl3pPr>
              <a:defRPr sz="2900"/>
            </a:lvl3pPr>
            <a:lvl4pPr>
              <a:defRPr sz="2400"/>
            </a:lvl4pPr>
            <a:lvl5pPr>
              <a:defRPr sz="2400"/>
            </a:lvl5pPr>
            <a:lvl6pPr>
              <a:defRPr sz="2400"/>
            </a:lvl6pPr>
            <a:lvl7pPr>
              <a:defRPr sz="2400"/>
            </a:lvl7pPr>
            <a:lvl8pPr>
              <a:defRPr sz="2400"/>
            </a:lvl8pPr>
            <a:lvl9pPr>
              <a:defRPr sz="2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3505" y="1205647"/>
            <a:ext cx="2842751" cy="3940709"/>
          </a:xfrm>
        </p:spPr>
        <p:txBody>
          <a:bodyPr/>
          <a:lstStyle>
            <a:lvl1pPr marL="0" indent="0">
              <a:buNone/>
              <a:defRPr sz="1700"/>
            </a:lvl1pPr>
            <a:lvl2pPr marL="528314" indent="0">
              <a:buNone/>
              <a:defRPr sz="1300"/>
            </a:lvl2pPr>
            <a:lvl3pPr marL="1056626" indent="0">
              <a:buNone/>
              <a:defRPr sz="1100"/>
            </a:lvl3pPr>
            <a:lvl4pPr marL="1584947" indent="0">
              <a:buNone/>
              <a:defRPr sz="1100"/>
            </a:lvl4pPr>
            <a:lvl5pPr marL="2113259" indent="0">
              <a:buNone/>
              <a:defRPr sz="1100"/>
            </a:lvl5pPr>
            <a:lvl6pPr marL="2641585" indent="0">
              <a:buNone/>
              <a:defRPr sz="1100"/>
            </a:lvl6pPr>
            <a:lvl7pPr marL="3169899" indent="0">
              <a:buNone/>
              <a:defRPr sz="1100"/>
            </a:lvl7pPr>
            <a:lvl8pPr marL="3698229" indent="0">
              <a:buNone/>
              <a:defRPr sz="1100"/>
            </a:lvl8pPr>
            <a:lvl9pPr marL="4226525" indent="0">
              <a:buNone/>
              <a:defRPr sz="11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27/08/2025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91" y="4035384"/>
            <a:ext cx="5184458" cy="476088"/>
          </a:xfrm>
        </p:spPr>
        <p:txBody>
          <a:bodyPr anchor="b"/>
          <a:lstStyle>
            <a:lvl1pPr algn="l">
              <a:defRPr sz="24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91" y="519529"/>
            <a:ext cx="5184458" cy="3456623"/>
          </a:xfrm>
        </p:spPr>
        <p:txBody>
          <a:bodyPr/>
          <a:lstStyle>
            <a:lvl1pPr marL="0" indent="0">
              <a:buNone/>
              <a:defRPr sz="3800"/>
            </a:lvl1pPr>
            <a:lvl2pPr marL="528314" indent="0">
              <a:buNone/>
              <a:defRPr sz="3200"/>
            </a:lvl2pPr>
            <a:lvl3pPr marL="1056626" indent="0">
              <a:buNone/>
              <a:defRPr sz="2900"/>
            </a:lvl3pPr>
            <a:lvl4pPr marL="1584947" indent="0">
              <a:buNone/>
              <a:defRPr sz="2400"/>
            </a:lvl4pPr>
            <a:lvl5pPr marL="2113259" indent="0">
              <a:buNone/>
              <a:defRPr sz="2400"/>
            </a:lvl5pPr>
            <a:lvl6pPr marL="2641585" indent="0">
              <a:buNone/>
              <a:defRPr sz="2400"/>
            </a:lvl6pPr>
            <a:lvl7pPr marL="3169899" indent="0">
              <a:buNone/>
              <a:defRPr sz="2400"/>
            </a:lvl7pPr>
            <a:lvl8pPr marL="3698229" indent="0">
              <a:buNone/>
              <a:defRPr sz="2400"/>
            </a:lvl8pPr>
            <a:lvl9pPr marL="4226525" indent="0">
              <a:buNone/>
              <a:defRPr sz="2400"/>
            </a:lvl9pPr>
          </a:lstStyle>
          <a:p>
            <a:endParaRPr lang="fr-FR"/>
          </a:p>
        </p:txBody>
      </p:sp>
      <p:sp>
        <p:nvSpPr>
          <p:cNvPr id="4" name="Espace réservé du texte 3"/>
          <p:cNvSpPr>
            <a:spLocks noGrp="1"/>
          </p:cNvSpPr>
          <p:nvPr>
            <p:ph type="body" sz="half" idx="2"/>
          </p:nvPr>
        </p:nvSpPr>
        <p:spPr>
          <a:xfrm>
            <a:off x="1693691" y="4509573"/>
            <a:ext cx="5184458" cy="676121"/>
          </a:xfrm>
        </p:spPr>
        <p:txBody>
          <a:bodyPr/>
          <a:lstStyle>
            <a:lvl1pPr marL="0" indent="0">
              <a:buNone/>
              <a:defRPr sz="1700"/>
            </a:lvl1pPr>
            <a:lvl2pPr marL="528314" indent="0">
              <a:buNone/>
              <a:defRPr sz="1300"/>
            </a:lvl2pPr>
            <a:lvl3pPr marL="1056626" indent="0">
              <a:buNone/>
              <a:defRPr sz="1100"/>
            </a:lvl3pPr>
            <a:lvl4pPr marL="1584947" indent="0">
              <a:buNone/>
              <a:defRPr sz="1100"/>
            </a:lvl4pPr>
            <a:lvl5pPr marL="2113259" indent="0">
              <a:buNone/>
              <a:defRPr sz="1100"/>
            </a:lvl5pPr>
            <a:lvl6pPr marL="2641585" indent="0">
              <a:buNone/>
              <a:defRPr sz="1100"/>
            </a:lvl6pPr>
            <a:lvl7pPr marL="3169899" indent="0">
              <a:buNone/>
              <a:defRPr sz="1100"/>
            </a:lvl7pPr>
            <a:lvl8pPr marL="3698229" indent="0">
              <a:buNone/>
              <a:defRPr sz="1100"/>
            </a:lvl8pPr>
            <a:lvl9pPr marL="4226525" indent="0">
              <a:buNone/>
              <a:defRPr sz="11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27/08/2025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27/08/2025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925" y="194410"/>
            <a:ext cx="1944173" cy="4096737"/>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894" y="194410"/>
            <a:ext cx="5688501" cy="4096737"/>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27/08/2025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9672" y="1790632"/>
            <a:ext cx="7344649" cy="1234891"/>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750" y="3264715"/>
            <a:ext cx="6048535" cy="1472265"/>
          </a:xfrm>
        </p:spPr>
        <p:txBody>
          <a:bodyPr/>
          <a:lstStyle>
            <a:lvl1pPr marL="0" indent="0" algn="ctr">
              <a:buNone/>
              <a:defRPr>
                <a:solidFill>
                  <a:schemeClr val="tx1">
                    <a:tint val="75000"/>
                  </a:schemeClr>
                </a:solidFill>
              </a:defRPr>
            </a:lvl1pPr>
            <a:lvl2pPr marL="470161" indent="0" algn="ctr">
              <a:buNone/>
              <a:defRPr>
                <a:solidFill>
                  <a:schemeClr val="tx1">
                    <a:tint val="75000"/>
                  </a:schemeClr>
                </a:solidFill>
              </a:defRPr>
            </a:lvl2pPr>
            <a:lvl3pPr marL="940314" indent="0" algn="ctr">
              <a:buNone/>
              <a:defRPr>
                <a:solidFill>
                  <a:schemeClr val="tx1">
                    <a:tint val="75000"/>
                  </a:schemeClr>
                </a:solidFill>
              </a:defRPr>
            </a:lvl3pPr>
            <a:lvl4pPr marL="1410448" indent="0" algn="ctr">
              <a:buNone/>
              <a:defRPr>
                <a:solidFill>
                  <a:schemeClr val="tx1">
                    <a:tint val="75000"/>
                  </a:schemeClr>
                </a:solidFill>
              </a:defRPr>
            </a:lvl4pPr>
            <a:lvl5pPr marL="1880605" indent="0" algn="ctr">
              <a:buNone/>
              <a:defRPr>
                <a:solidFill>
                  <a:schemeClr val="tx1">
                    <a:tint val="75000"/>
                  </a:schemeClr>
                </a:solidFill>
              </a:defRPr>
            </a:lvl5pPr>
            <a:lvl6pPr marL="2350760" indent="0" algn="ctr">
              <a:buNone/>
              <a:defRPr>
                <a:solidFill>
                  <a:schemeClr val="tx1">
                    <a:tint val="75000"/>
                  </a:schemeClr>
                </a:solidFill>
              </a:defRPr>
            </a:lvl6pPr>
            <a:lvl7pPr marL="2820906" indent="0" algn="ctr">
              <a:buNone/>
              <a:defRPr>
                <a:solidFill>
                  <a:schemeClr val="tx1">
                    <a:tint val="75000"/>
                  </a:schemeClr>
                </a:solidFill>
              </a:defRPr>
            </a:lvl7pPr>
            <a:lvl8pPr marL="3291047" indent="0" algn="ctr">
              <a:buNone/>
              <a:defRPr>
                <a:solidFill>
                  <a:schemeClr val="tx1">
                    <a:tint val="75000"/>
                  </a:schemeClr>
                </a:solidFill>
              </a:defRPr>
            </a:lvl8pPr>
            <a:lvl9pPr marL="3761193"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27/08/2025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27/08/2025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4231" y="3706470"/>
            <a:ext cx="7344649" cy="1144205"/>
          </a:xfrm>
        </p:spPr>
        <p:txBody>
          <a:bodyPr anchor="t"/>
          <a:lstStyle>
            <a:lvl1pPr algn="l">
              <a:defRPr sz="42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4231" y="2441790"/>
            <a:ext cx="7344649" cy="1260227"/>
          </a:xfrm>
        </p:spPr>
        <p:txBody>
          <a:bodyPr anchor="b"/>
          <a:lstStyle>
            <a:lvl1pPr marL="0" indent="0">
              <a:buNone/>
              <a:defRPr sz="2100">
                <a:solidFill>
                  <a:schemeClr val="tx1">
                    <a:tint val="75000"/>
                  </a:schemeClr>
                </a:solidFill>
              </a:defRPr>
            </a:lvl1pPr>
            <a:lvl2pPr marL="470161" indent="0">
              <a:buNone/>
              <a:defRPr sz="1800">
                <a:solidFill>
                  <a:schemeClr val="tx1">
                    <a:tint val="75000"/>
                  </a:schemeClr>
                </a:solidFill>
              </a:defRPr>
            </a:lvl2pPr>
            <a:lvl3pPr marL="940314" indent="0">
              <a:buNone/>
              <a:defRPr sz="1700">
                <a:solidFill>
                  <a:schemeClr val="tx1">
                    <a:tint val="75000"/>
                  </a:schemeClr>
                </a:solidFill>
              </a:defRPr>
            </a:lvl3pPr>
            <a:lvl4pPr marL="1410448" indent="0">
              <a:buNone/>
              <a:defRPr sz="1500">
                <a:solidFill>
                  <a:schemeClr val="tx1">
                    <a:tint val="75000"/>
                  </a:schemeClr>
                </a:solidFill>
              </a:defRPr>
            </a:lvl4pPr>
            <a:lvl5pPr marL="1880605" indent="0">
              <a:buNone/>
              <a:defRPr sz="1500">
                <a:solidFill>
                  <a:schemeClr val="tx1">
                    <a:tint val="75000"/>
                  </a:schemeClr>
                </a:solidFill>
              </a:defRPr>
            </a:lvl5pPr>
            <a:lvl6pPr marL="2350760" indent="0">
              <a:buNone/>
              <a:defRPr sz="1500">
                <a:solidFill>
                  <a:schemeClr val="tx1">
                    <a:tint val="75000"/>
                  </a:schemeClr>
                </a:solidFill>
              </a:defRPr>
            </a:lvl6pPr>
            <a:lvl7pPr marL="2820906" indent="0">
              <a:buNone/>
              <a:defRPr sz="1500">
                <a:solidFill>
                  <a:schemeClr val="tx1">
                    <a:tint val="75000"/>
                  </a:schemeClr>
                </a:solidFill>
              </a:defRPr>
            </a:lvl7pPr>
            <a:lvl8pPr marL="3291047" indent="0">
              <a:buNone/>
              <a:defRPr sz="1500">
                <a:solidFill>
                  <a:schemeClr val="tx1">
                    <a:tint val="75000"/>
                  </a:schemeClr>
                </a:solidFill>
              </a:defRPr>
            </a:lvl8pPr>
            <a:lvl9pPr marL="3761193" indent="0">
              <a:buNone/>
              <a:defRPr sz="15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27/08/2025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516" y="1345200"/>
            <a:ext cx="3816338"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3023" y="1345200"/>
            <a:ext cx="3816338"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27/08/2025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212" y="1289659"/>
            <a:ext cx="3817839" cy="537429"/>
          </a:xfrm>
        </p:spPr>
        <p:txBody>
          <a:bodyPr anchor="b"/>
          <a:lstStyle>
            <a:lvl1pPr marL="0" indent="0">
              <a:buNone/>
              <a:defRPr sz="2500" b="1"/>
            </a:lvl1pPr>
            <a:lvl2pPr marL="470161" indent="0">
              <a:buNone/>
              <a:defRPr sz="2100" b="1"/>
            </a:lvl2pPr>
            <a:lvl3pPr marL="940314" indent="0">
              <a:buNone/>
              <a:defRPr sz="1800" b="1"/>
            </a:lvl3pPr>
            <a:lvl4pPr marL="1410448" indent="0">
              <a:buNone/>
              <a:defRPr sz="1700" b="1"/>
            </a:lvl4pPr>
            <a:lvl5pPr marL="1880605" indent="0">
              <a:buNone/>
              <a:defRPr sz="1700" b="1"/>
            </a:lvl5pPr>
            <a:lvl6pPr marL="2350760" indent="0">
              <a:buNone/>
              <a:defRPr sz="1700" b="1"/>
            </a:lvl6pPr>
            <a:lvl7pPr marL="2820906" indent="0">
              <a:buNone/>
              <a:defRPr sz="1700" b="1"/>
            </a:lvl7pPr>
            <a:lvl8pPr marL="3291047" indent="0">
              <a:buNone/>
              <a:defRPr sz="1700" b="1"/>
            </a:lvl8pPr>
            <a:lvl9pPr marL="3761193" indent="0">
              <a:buNone/>
              <a:defRPr sz="17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212" y="1827148"/>
            <a:ext cx="3817839"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91129" y="1289659"/>
            <a:ext cx="3819340" cy="537429"/>
          </a:xfrm>
        </p:spPr>
        <p:txBody>
          <a:bodyPr anchor="b"/>
          <a:lstStyle>
            <a:lvl1pPr marL="0" indent="0">
              <a:buNone/>
              <a:defRPr sz="2500" b="1"/>
            </a:lvl1pPr>
            <a:lvl2pPr marL="470161" indent="0">
              <a:buNone/>
              <a:defRPr sz="2100" b="1"/>
            </a:lvl2pPr>
            <a:lvl3pPr marL="940314" indent="0">
              <a:buNone/>
              <a:defRPr sz="1800" b="1"/>
            </a:lvl3pPr>
            <a:lvl4pPr marL="1410448" indent="0">
              <a:buNone/>
              <a:defRPr sz="1700" b="1"/>
            </a:lvl4pPr>
            <a:lvl5pPr marL="1880605" indent="0">
              <a:buNone/>
              <a:defRPr sz="1700" b="1"/>
            </a:lvl5pPr>
            <a:lvl6pPr marL="2350760" indent="0">
              <a:buNone/>
              <a:defRPr sz="1700" b="1"/>
            </a:lvl6pPr>
            <a:lvl7pPr marL="2820906" indent="0">
              <a:buNone/>
              <a:defRPr sz="1700" b="1"/>
            </a:lvl7pPr>
            <a:lvl8pPr marL="3291047" indent="0">
              <a:buNone/>
              <a:defRPr sz="1700" b="1"/>
            </a:lvl8pPr>
            <a:lvl9pPr marL="3761193" indent="0">
              <a:buNone/>
              <a:defRPr sz="17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91129" y="1827148"/>
            <a:ext cx="3819340"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27/08/2025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27/08/2025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27/08/2025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3576" y="232502"/>
            <a:ext cx="2842751" cy="976176"/>
          </a:xfrm>
        </p:spPr>
        <p:txBody>
          <a:bodyPr anchor="b"/>
          <a:lstStyle>
            <a:lvl1pPr algn="l">
              <a:defRPr sz="21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883" y="233421"/>
            <a:ext cx="4830426" cy="4916885"/>
          </a:xfrm>
        </p:spPr>
        <p:txBody>
          <a:bodyPr/>
          <a:lstStyle>
            <a:lvl1pPr>
              <a:defRPr sz="3300"/>
            </a:lvl1pPr>
            <a:lvl2pPr>
              <a:defRPr sz="2900"/>
            </a:lvl2pPr>
            <a:lvl3pPr>
              <a:defRPr sz="25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3576" y="1205635"/>
            <a:ext cx="2842751" cy="3940709"/>
          </a:xfrm>
        </p:spPr>
        <p:txBody>
          <a:bodyPr/>
          <a:lstStyle>
            <a:lvl1pPr marL="0" indent="0">
              <a:buNone/>
              <a:defRPr sz="1500"/>
            </a:lvl1pPr>
            <a:lvl2pPr marL="470161" indent="0">
              <a:buNone/>
              <a:defRPr sz="1300"/>
            </a:lvl2pPr>
            <a:lvl3pPr marL="940314" indent="0">
              <a:buNone/>
              <a:defRPr sz="1100"/>
            </a:lvl3pPr>
            <a:lvl4pPr marL="1410448" indent="0">
              <a:buNone/>
              <a:defRPr sz="1000"/>
            </a:lvl4pPr>
            <a:lvl5pPr marL="1880605" indent="0">
              <a:buNone/>
              <a:defRPr sz="1000"/>
            </a:lvl5pPr>
            <a:lvl6pPr marL="2350760" indent="0">
              <a:buNone/>
              <a:defRPr sz="1000"/>
            </a:lvl6pPr>
            <a:lvl7pPr marL="2820906" indent="0">
              <a:buNone/>
              <a:defRPr sz="1000"/>
            </a:lvl7pPr>
            <a:lvl8pPr marL="3291047" indent="0">
              <a:buNone/>
              <a:defRPr sz="1000"/>
            </a:lvl8pPr>
            <a:lvl9pPr marL="3761193"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27/08/2025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711" y="4036095"/>
            <a:ext cx="5184458" cy="476086"/>
          </a:xfrm>
        </p:spPr>
        <p:txBody>
          <a:bodyPr anchor="b"/>
          <a:lstStyle>
            <a:lvl1pPr algn="l">
              <a:defRPr sz="21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711" y="519687"/>
            <a:ext cx="5184458" cy="3456623"/>
          </a:xfrm>
        </p:spPr>
        <p:txBody>
          <a:bodyPr/>
          <a:lstStyle>
            <a:lvl1pPr marL="0" indent="0">
              <a:buNone/>
              <a:defRPr sz="3300"/>
            </a:lvl1pPr>
            <a:lvl2pPr marL="470161" indent="0">
              <a:buNone/>
              <a:defRPr sz="2900"/>
            </a:lvl2pPr>
            <a:lvl3pPr marL="940314" indent="0">
              <a:buNone/>
              <a:defRPr sz="2500"/>
            </a:lvl3pPr>
            <a:lvl4pPr marL="1410448" indent="0">
              <a:buNone/>
              <a:defRPr sz="2100"/>
            </a:lvl4pPr>
            <a:lvl5pPr marL="1880605" indent="0">
              <a:buNone/>
              <a:defRPr sz="2100"/>
            </a:lvl5pPr>
            <a:lvl6pPr marL="2350760" indent="0">
              <a:buNone/>
              <a:defRPr sz="2100"/>
            </a:lvl6pPr>
            <a:lvl7pPr marL="2820906" indent="0">
              <a:buNone/>
              <a:defRPr sz="2100"/>
            </a:lvl7pPr>
            <a:lvl8pPr marL="3291047" indent="0">
              <a:buNone/>
              <a:defRPr sz="2100"/>
            </a:lvl8pPr>
            <a:lvl9pPr marL="3761193" indent="0">
              <a:buNone/>
              <a:defRPr sz="2100"/>
            </a:lvl9pPr>
          </a:lstStyle>
          <a:p>
            <a:endParaRPr lang="fr-FR"/>
          </a:p>
        </p:txBody>
      </p:sp>
      <p:sp>
        <p:nvSpPr>
          <p:cNvPr id="4" name="Espace réservé du texte 3"/>
          <p:cNvSpPr>
            <a:spLocks noGrp="1"/>
          </p:cNvSpPr>
          <p:nvPr>
            <p:ph type="body" sz="half" idx="2"/>
          </p:nvPr>
        </p:nvSpPr>
        <p:spPr>
          <a:xfrm>
            <a:off x="1693711" y="4509573"/>
            <a:ext cx="5184458" cy="676121"/>
          </a:xfrm>
        </p:spPr>
        <p:txBody>
          <a:bodyPr/>
          <a:lstStyle>
            <a:lvl1pPr marL="0" indent="0">
              <a:buNone/>
              <a:defRPr sz="1500"/>
            </a:lvl1pPr>
            <a:lvl2pPr marL="470161" indent="0">
              <a:buNone/>
              <a:defRPr sz="1300"/>
            </a:lvl2pPr>
            <a:lvl3pPr marL="940314" indent="0">
              <a:buNone/>
              <a:defRPr sz="1100"/>
            </a:lvl3pPr>
            <a:lvl4pPr marL="1410448" indent="0">
              <a:buNone/>
              <a:defRPr sz="1000"/>
            </a:lvl4pPr>
            <a:lvl5pPr marL="1880605" indent="0">
              <a:buNone/>
              <a:defRPr sz="1000"/>
            </a:lvl5pPr>
            <a:lvl6pPr marL="2350760" indent="0">
              <a:buNone/>
              <a:defRPr sz="1000"/>
            </a:lvl6pPr>
            <a:lvl7pPr marL="2820906" indent="0">
              <a:buNone/>
              <a:defRPr sz="1000"/>
            </a:lvl7pPr>
            <a:lvl8pPr marL="3291047" indent="0">
              <a:buNone/>
              <a:defRPr sz="1000"/>
            </a:lvl8pPr>
            <a:lvl9pPr marL="3761193"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27/08/2025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27/08/2025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924" y="234075"/>
            <a:ext cx="1944173"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129" y="234075"/>
            <a:ext cx="5688501"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27/08/2025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38" y="230709"/>
            <a:ext cx="7776687" cy="960173"/>
          </a:xfrm>
          <a:prstGeom prst="rect">
            <a:avLst/>
          </a:prstGeom>
        </p:spPr>
        <p:txBody>
          <a:bodyPr vert="horz" lIns="82296" tIns="41148" rIns="82296" bIns="41148"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344243"/>
            <a:ext cx="7776687" cy="3802019"/>
          </a:xfrm>
          <a:prstGeom prst="rect">
            <a:avLst/>
          </a:prstGeom>
        </p:spPr>
        <p:txBody>
          <a:bodyPr vert="horz" lIns="82296" tIns="41148" rIns="82296" bIns="41148"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8" y="5339629"/>
            <a:ext cx="2016178" cy="306722"/>
          </a:xfrm>
          <a:prstGeom prst="rect">
            <a:avLst/>
          </a:prstGeom>
        </p:spPr>
        <p:txBody>
          <a:bodyPr vert="horz" lIns="82296" tIns="41148" rIns="82296" bIns="41148" rtlCol="0" anchor="ctr"/>
          <a:lstStyle>
            <a:lvl1pPr algn="l">
              <a:defRPr sz="1100">
                <a:solidFill>
                  <a:schemeClr val="tx1">
                    <a:tint val="75000"/>
                  </a:schemeClr>
                </a:solidFill>
              </a:defRPr>
            </a:lvl1pPr>
          </a:lstStyle>
          <a:p>
            <a:fld id="{334179E8-6EE5-4D41-92FF-72E5DD44F17F}" type="datetimeFigureOut">
              <a:rPr lang="fr-FR" smtClean="0"/>
              <a:t>27/08/2025</a:t>
            </a:fld>
            <a:endParaRPr lang="fr-FR"/>
          </a:p>
        </p:txBody>
      </p:sp>
      <p:sp>
        <p:nvSpPr>
          <p:cNvPr id="5" name="Espace réservé du pied de page 4"/>
          <p:cNvSpPr>
            <a:spLocks noGrp="1"/>
          </p:cNvSpPr>
          <p:nvPr>
            <p:ph type="ftr" sz="quarter" idx="3"/>
          </p:nvPr>
        </p:nvSpPr>
        <p:spPr>
          <a:xfrm>
            <a:off x="2952261" y="5339629"/>
            <a:ext cx="2736242" cy="306722"/>
          </a:xfrm>
          <a:prstGeom prst="rect">
            <a:avLst/>
          </a:prstGeom>
        </p:spPr>
        <p:txBody>
          <a:bodyPr vert="horz" lIns="82296" tIns="41148" rIns="82296" bIns="41148" rtlCol="0" anchor="ctr"/>
          <a:lstStyle>
            <a:lvl1pPr algn="ctr">
              <a:defRPr sz="11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192547" y="5339629"/>
            <a:ext cx="2016178" cy="306722"/>
          </a:xfrm>
          <a:prstGeom prst="rect">
            <a:avLst/>
          </a:prstGeom>
        </p:spPr>
        <p:txBody>
          <a:bodyPr vert="horz" lIns="82296" tIns="41148" rIns="82296" bIns="41148" rtlCol="0" anchor="ctr"/>
          <a:lstStyle>
            <a:lvl1pPr algn="r">
              <a:defRPr sz="1100">
                <a:solidFill>
                  <a:schemeClr val="tx1">
                    <a:tint val="75000"/>
                  </a:schemeClr>
                </a:solidFill>
              </a:defRPr>
            </a:lvl1pPr>
          </a:lstStyle>
          <a:p>
            <a:fld id="{C79B4D65-F4A0-460B-89A8-2C2FCC8D1B65}" type="slidenum">
              <a:rPr lang="fr-FR" smtClean="0"/>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822960" rtl="0" eaLnBrk="1" latinLnBrk="0" hangingPunct="1">
        <a:spcBef>
          <a:spcPct val="0"/>
        </a:spcBef>
        <a:buNone/>
        <a:defRPr sz="4000" kern="1200">
          <a:solidFill>
            <a:schemeClr val="tx1"/>
          </a:solidFill>
          <a:latin typeface="+mj-lt"/>
          <a:ea typeface="+mj-ea"/>
          <a:cs typeface="+mj-cs"/>
        </a:defRPr>
      </a:lvl1pPr>
    </p:titleStyle>
    <p:bodyStyle>
      <a:lvl1pPr marL="308610" indent="-308610" algn="l" defTabSz="822960" rtl="0" eaLnBrk="1" latinLnBrk="0" hangingPunct="1">
        <a:spcBef>
          <a:spcPct val="20000"/>
        </a:spcBef>
        <a:buFont typeface="Arial" pitchFamily="34" charset="0"/>
        <a:buChar char="•"/>
        <a:defRPr sz="2900" kern="1200">
          <a:solidFill>
            <a:schemeClr val="tx1"/>
          </a:solidFill>
          <a:latin typeface="+mn-lt"/>
          <a:ea typeface="+mn-ea"/>
          <a:cs typeface="+mn-cs"/>
        </a:defRPr>
      </a:lvl1pPr>
      <a:lvl2pPr marL="668655" indent="-257175" algn="l" defTabSz="822960" rtl="0" eaLnBrk="1" latinLnBrk="0" hangingPunct="1">
        <a:spcBef>
          <a:spcPct val="20000"/>
        </a:spcBef>
        <a:buFont typeface="Arial" pitchFamily="34" charset="0"/>
        <a:buChar char="–"/>
        <a:defRPr sz="2500" kern="1200">
          <a:solidFill>
            <a:schemeClr val="tx1"/>
          </a:solidFill>
          <a:latin typeface="+mn-lt"/>
          <a:ea typeface="+mn-ea"/>
          <a:cs typeface="+mn-cs"/>
        </a:defRPr>
      </a:lvl2pPr>
      <a:lvl3pPr marL="1028700" indent="-205740" algn="l" defTabSz="822960" rtl="0" eaLnBrk="1" latinLnBrk="0" hangingPunct="1">
        <a:spcBef>
          <a:spcPct val="20000"/>
        </a:spcBef>
        <a:buFont typeface="Arial" pitchFamily="34" charset="0"/>
        <a:buChar char="•"/>
        <a:defRPr sz="2200" kern="1200">
          <a:solidFill>
            <a:schemeClr val="tx1"/>
          </a:solidFill>
          <a:latin typeface="+mn-lt"/>
          <a:ea typeface="+mn-ea"/>
          <a:cs typeface="+mn-cs"/>
        </a:defRPr>
      </a:lvl3pPr>
      <a:lvl4pPr marL="144018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185166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26314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67462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08610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49758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9pPr>
    </p:bodyStyle>
    <p:otherStyle>
      <a:defPPr>
        <a:defRPr lang="fr-FR"/>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175" y="231410"/>
            <a:ext cx="7776688" cy="960173"/>
          </a:xfrm>
          <a:prstGeom prst="rect">
            <a:avLst/>
          </a:prstGeom>
        </p:spPr>
        <p:txBody>
          <a:bodyPr vert="horz" lIns="104988" tIns="52475" rIns="104988" bIns="52475"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175" y="1345106"/>
            <a:ext cx="7776688" cy="3802019"/>
          </a:xfrm>
          <a:prstGeom prst="rect">
            <a:avLst/>
          </a:prstGeom>
        </p:spPr>
        <p:txBody>
          <a:bodyPr vert="horz" lIns="104988" tIns="52475" rIns="104988" bIns="52475"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3648" y="5342961"/>
            <a:ext cx="2016178" cy="306722"/>
          </a:xfrm>
          <a:prstGeom prst="rect">
            <a:avLst/>
          </a:prstGeom>
        </p:spPr>
        <p:txBody>
          <a:bodyPr vert="horz" lIns="104988" tIns="52475" rIns="104988" bIns="52475" rtlCol="0" anchor="ctr"/>
          <a:lstStyle>
            <a:lvl1pPr algn="l" defTabSz="1056626">
              <a:defRPr sz="1300">
                <a:solidFill>
                  <a:schemeClr val="tx1">
                    <a:tint val="75000"/>
                  </a:schemeClr>
                </a:solidFill>
              </a:defRPr>
            </a:lvl1pPr>
          </a:lstStyle>
          <a:p>
            <a:fld id="{A75B66FE-F9BC-4C3F-A1C1-743606EF3B4D}" type="datetimeFigureOut">
              <a:rPr lang="fr-FR" smtClean="0">
                <a:solidFill>
                  <a:prstClr val="black">
                    <a:tint val="75000"/>
                  </a:prstClr>
                </a:solidFill>
              </a:rPr>
              <a:pPr/>
              <a:t>27/08/2025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2954039" y="5342961"/>
            <a:ext cx="2736242" cy="306722"/>
          </a:xfrm>
          <a:prstGeom prst="rect">
            <a:avLst/>
          </a:prstGeom>
        </p:spPr>
        <p:txBody>
          <a:bodyPr vert="horz" lIns="104988" tIns="52475" rIns="104988" bIns="52475" rtlCol="0" anchor="ctr"/>
          <a:lstStyle>
            <a:lvl1pPr algn="ctr" defTabSz="1056626">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195111" y="5342961"/>
            <a:ext cx="2016178" cy="306722"/>
          </a:xfrm>
          <a:prstGeom prst="rect">
            <a:avLst/>
          </a:prstGeom>
        </p:spPr>
        <p:txBody>
          <a:bodyPr vert="horz" lIns="104988" tIns="52475" rIns="104988" bIns="52475" rtlCol="0" anchor="ctr"/>
          <a:lstStyle>
            <a:lvl1pPr algn="r" defTabSz="1056626">
              <a:defRPr sz="1300">
                <a:solidFill>
                  <a:schemeClr val="tx1">
                    <a:tint val="75000"/>
                  </a:schemeClr>
                </a:solidFill>
              </a:defRPr>
            </a:lvl1pPr>
          </a:lstStyle>
          <a:p>
            <a:fld id="{9EDE4E51-6E2E-4621-B3B8-3A1F33AFD3EC}"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4000">
    <p:dissolve/>
  </p:transition>
  <p:txStyles>
    <p:titleStyle>
      <a:lvl1pPr algn="ctr" defTabSz="1056626" rtl="0" eaLnBrk="1" latinLnBrk="0" hangingPunct="1">
        <a:spcBef>
          <a:spcPct val="0"/>
        </a:spcBef>
        <a:buNone/>
        <a:defRPr sz="5100" kern="1200">
          <a:solidFill>
            <a:schemeClr val="tx1"/>
          </a:solidFill>
          <a:latin typeface="+mj-lt"/>
          <a:ea typeface="+mj-ea"/>
          <a:cs typeface="+mj-cs"/>
        </a:defRPr>
      </a:lvl1pPr>
    </p:titleStyle>
    <p:bodyStyle>
      <a:lvl1pPr marL="396257" indent="-396257" algn="l" defTabSz="1056626" rtl="0" eaLnBrk="1" latinLnBrk="0" hangingPunct="1">
        <a:spcBef>
          <a:spcPct val="20000"/>
        </a:spcBef>
        <a:buFont typeface="Arial" pitchFamily="34" charset="0"/>
        <a:buChar char="•"/>
        <a:defRPr sz="3800" kern="1200">
          <a:solidFill>
            <a:schemeClr val="tx1"/>
          </a:solidFill>
          <a:latin typeface="+mn-lt"/>
          <a:ea typeface="+mn-ea"/>
          <a:cs typeface="+mn-cs"/>
        </a:defRPr>
      </a:lvl1pPr>
      <a:lvl2pPr marL="858503" indent="-330168" algn="l" defTabSz="1056626" rtl="0" eaLnBrk="1" latinLnBrk="0" hangingPunct="1">
        <a:spcBef>
          <a:spcPct val="20000"/>
        </a:spcBef>
        <a:buFont typeface="Arial" pitchFamily="34" charset="0"/>
        <a:buChar char="–"/>
        <a:defRPr sz="3200" kern="1200">
          <a:solidFill>
            <a:schemeClr val="tx1"/>
          </a:solidFill>
          <a:latin typeface="+mn-lt"/>
          <a:ea typeface="+mn-ea"/>
          <a:cs typeface="+mn-cs"/>
        </a:defRPr>
      </a:lvl2pPr>
      <a:lvl3pPr marL="1320790" indent="-264157" algn="l" defTabSz="1056626" rtl="0" eaLnBrk="1" latinLnBrk="0" hangingPunct="1">
        <a:spcBef>
          <a:spcPct val="20000"/>
        </a:spcBef>
        <a:buFont typeface="Arial" pitchFamily="34" charset="0"/>
        <a:buChar char="•"/>
        <a:defRPr sz="2900" kern="1200">
          <a:solidFill>
            <a:schemeClr val="tx1"/>
          </a:solidFill>
          <a:latin typeface="+mn-lt"/>
          <a:ea typeface="+mn-ea"/>
          <a:cs typeface="+mn-cs"/>
        </a:defRPr>
      </a:lvl3pPr>
      <a:lvl4pPr marL="1849129" indent="-264157" algn="l" defTabSz="1056626" rtl="0" eaLnBrk="1" latinLnBrk="0" hangingPunct="1">
        <a:spcBef>
          <a:spcPct val="20000"/>
        </a:spcBef>
        <a:buFont typeface="Arial" pitchFamily="34" charset="0"/>
        <a:buChar char="–"/>
        <a:defRPr sz="2400" kern="1200">
          <a:solidFill>
            <a:schemeClr val="tx1"/>
          </a:solidFill>
          <a:latin typeface="+mn-lt"/>
          <a:ea typeface="+mn-ea"/>
          <a:cs typeface="+mn-cs"/>
        </a:defRPr>
      </a:lvl4pPr>
      <a:lvl5pPr marL="2377433" indent="-264157" algn="l" defTabSz="1056626" rtl="0" eaLnBrk="1" latinLnBrk="0" hangingPunct="1">
        <a:spcBef>
          <a:spcPct val="20000"/>
        </a:spcBef>
        <a:buFont typeface="Arial" pitchFamily="34" charset="0"/>
        <a:buChar char="»"/>
        <a:defRPr sz="2400" kern="1200">
          <a:solidFill>
            <a:schemeClr val="tx1"/>
          </a:solidFill>
          <a:latin typeface="+mn-lt"/>
          <a:ea typeface="+mn-ea"/>
          <a:cs typeface="+mn-cs"/>
        </a:defRPr>
      </a:lvl5pPr>
      <a:lvl6pPr marL="2905752" indent="-264157" algn="l" defTabSz="1056626"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434045" indent="-264157" algn="l" defTabSz="1056626"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3962382" indent="-264157" algn="l" defTabSz="1056626"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490705" indent="-264157" algn="l" defTabSz="1056626"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fr-FR"/>
      </a:defPPr>
      <a:lvl1pPr marL="0" algn="l" defTabSz="1056626" rtl="0" eaLnBrk="1" latinLnBrk="0" hangingPunct="1">
        <a:defRPr sz="2100" kern="1200">
          <a:solidFill>
            <a:schemeClr val="tx1"/>
          </a:solidFill>
          <a:latin typeface="+mn-lt"/>
          <a:ea typeface="+mn-ea"/>
          <a:cs typeface="+mn-cs"/>
        </a:defRPr>
      </a:lvl1pPr>
      <a:lvl2pPr marL="528314" algn="l" defTabSz="1056626" rtl="0" eaLnBrk="1" latinLnBrk="0" hangingPunct="1">
        <a:defRPr sz="2100" kern="1200">
          <a:solidFill>
            <a:schemeClr val="tx1"/>
          </a:solidFill>
          <a:latin typeface="+mn-lt"/>
          <a:ea typeface="+mn-ea"/>
          <a:cs typeface="+mn-cs"/>
        </a:defRPr>
      </a:lvl2pPr>
      <a:lvl3pPr marL="1056626" algn="l" defTabSz="1056626" rtl="0" eaLnBrk="1" latinLnBrk="0" hangingPunct="1">
        <a:defRPr sz="2100" kern="1200">
          <a:solidFill>
            <a:schemeClr val="tx1"/>
          </a:solidFill>
          <a:latin typeface="+mn-lt"/>
          <a:ea typeface="+mn-ea"/>
          <a:cs typeface="+mn-cs"/>
        </a:defRPr>
      </a:lvl3pPr>
      <a:lvl4pPr marL="1584947" algn="l" defTabSz="1056626" rtl="0" eaLnBrk="1" latinLnBrk="0" hangingPunct="1">
        <a:defRPr sz="2100" kern="1200">
          <a:solidFill>
            <a:schemeClr val="tx1"/>
          </a:solidFill>
          <a:latin typeface="+mn-lt"/>
          <a:ea typeface="+mn-ea"/>
          <a:cs typeface="+mn-cs"/>
        </a:defRPr>
      </a:lvl4pPr>
      <a:lvl5pPr marL="2113259" algn="l" defTabSz="1056626" rtl="0" eaLnBrk="1" latinLnBrk="0" hangingPunct="1">
        <a:defRPr sz="2100" kern="1200">
          <a:solidFill>
            <a:schemeClr val="tx1"/>
          </a:solidFill>
          <a:latin typeface="+mn-lt"/>
          <a:ea typeface="+mn-ea"/>
          <a:cs typeface="+mn-cs"/>
        </a:defRPr>
      </a:lvl5pPr>
      <a:lvl6pPr marL="2641585" algn="l" defTabSz="1056626" rtl="0" eaLnBrk="1" latinLnBrk="0" hangingPunct="1">
        <a:defRPr sz="2100" kern="1200">
          <a:solidFill>
            <a:schemeClr val="tx1"/>
          </a:solidFill>
          <a:latin typeface="+mn-lt"/>
          <a:ea typeface="+mn-ea"/>
          <a:cs typeface="+mn-cs"/>
        </a:defRPr>
      </a:lvl6pPr>
      <a:lvl7pPr marL="3169899" algn="l" defTabSz="1056626" rtl="0" eaLnBrk="1" latinLnBrk="0" hangingPunct="1">
        <a:defRPr sz="2100" kern="1200">
          <a:solidFill>
            <a:schemeClr val="tx1"/>
          </a:solidFill>
          <a:latin typeface="+mn-lt"/>
          <a:ea typeface="+mn-ea"/>
          <a:cs typeface="+mn-cs"/>
        </a:defRPr>
      </a:lvl7pPr>
      <a:lvl8pPr marL="3698229" algn="l" defTabSz="1056626" rtl="0" eaLnBrk="1" latinLnBrk="0" hangingPunct="1">
        <a:defRPr sz="2100" kern="1200">
          <a:solidFill>
            <a:schemeClr val="tx1"/>
          </a:solidFill>
          <a:latin typeface="+mn-lt"/>
          <a:ea typeface="+mn-ea"/>
          <a:cs typeface="+mn-cs"/>
        </a:defRPr>
      </a:lvl8pPr>
      <a:lvl9pPr marL="4226525" algn="l" defTabSz="1056626" rtl="0" eaLnBrk="1" latinLnBrk="0" hangingPunct="1">
        <a:defRPr sz="21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163" y="232377"/>
            <a:ext cx="7776686" cy="960175"/>
          </a:xfrm>
          <a:prstGeom prst="rect">
            <a:avLst/>
          </a:prstGeom>
        </p:spPr>
        <p:txBody>
          <a:bodyPr vert="horz" lIns="93434" tIns="46700" rIns="93434" bIns="4670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163" y="1345200"/>
            <a:ext cx="7776686" cy="3802019"/>
          </a:xfrm>
          <a:prstGeom prst="rect">
            <a:avLst/>
          </a:prstGeom>
        </p:spPr>
        <p:txBody>
          <a:bodyPr vert="horz" lIns="93434" tIns="46700" rIns="93434" bIns="4670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3756" y="5343052"/>
            <a:ext cx="2016178" cy="306722"/>
          </a:xfrm>
          <a:prstGeom prst="rect">
            <a:avLst/>
          </a:prstGeom>
        </p:spPr>
        <p:txBody>
          <a:bodyPr vert="horz" lIns="93434" tIns="46700" rIns="93434" bIns="46700" rtlCol="0" anchor="ctr"/>
          <a:lstStyle>
            <a:lvl1pPr algn="l" defTabSz="940314">
              <a:defRPr sz="1300">
                <a:solidFill>
                  <a:schemeClr val="tx1">
                    <a:tint val="75000"/>
                  </a:schemeClr>
                </a:solidFill>
              </a:defRPr>
            </a:lvl1pPr>
          </a:lstStyle>
          <a:p>
            <a:fld id="{FA0B38D7-1DE5-41DE-8B65-024289CA27F3}" type="datetimeFigureOut">
              <a:rPr lang="fr-FR" smtClean="0">
                <a:solidFill>
                  <a:prstClr val="black">
                    <a:tint val="75000"/>
                  </a:prstClr>
                </a:solidFill>
              </a:rPr>
              <a:pPr/>
              <a:t>27/08/2025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2954146" y="5343052"/>
            <a:ext cx="2736242" cy="306722"/>
          </a:xfrm>
          <a:prstGeom prst="rect">
            <a:avLst/>
          </a:prstGeom>
        </p:spPr>
        <p:txBody>
          <a:bodyPr vert="horz" lIns="93434" tIns="46700" rIns="93434" bIns="46700" rtlCol="0" anchor="ctr"/>
          <a:lstStyle>
            <a:lvl1pPr algn="ctr" defTabSz="940314">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195217" y="5343052"/>
            <a:ext cx="2016178" cy="306722"/>
          </a:xfrm>
          <a:prstGeom prst="rect">
            <a:avLst/>
          </a:prstGeom>
        </p:spPr>
        <p:txBody>
          <a:bodyPr vert="horz" lIns="93434" tIns="46700" rIns="93434" bIns="46700" rtlCol="0" anchor="ctr"/>
          <a:lstStyle>
            <a:lvl1pPr algn="r" defTabSz="940314">
              <a:defRPr sz="13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advTm="4000">
    <p:random/>
  </p:transition>
  <p:txStyles>
    <p:titleStyle>
      <a:lvl1pPr algn="ctr" defTabSz="940314" rtl="0" eaLnBrk="1" latinLnBrk="0" hangingPunct="1">
        <a:spcBef>
          <a:spcPct val="0"/>
        </a:spcBef>
        <a:buNone/>
        <a:defRPr sz="4600" kern="1200">
          <a:solidFill>
            <a:schemeClr val="tx1"/>
          </a:solidFill>
          <a:latin typeface="+mj-lt"/>
          <a:ea typeface="+mj-ea"/>
          <a:cs typeface="+mj-cs"/>
        </a:defRPr>
      </a:lvl1pPr>
    </p:titleStyle>
    <p:bodyStyle>
      <a:lvl1pPr marL="352634" indent="-352634" algn="l" defTabSz="940314" rtl="0" eaLnBrk="1" latinLnBrk="0" hangingPunct="1">
        <a:spcBef>
          <a:spcPct val="20000"/>
        </a:spcBef>
        <a:buFont typeface="Arial" pitchFamily="34" charset="0"/>
        <a:buChar char="•"/>
        <a:defRPr sz="3300" kern="1200">
          <a:solidFill>
            <a:schemeClr val="tx1"/>
          </a:solidFill>
          <a:latin typeface="+mn-lt"/>
          <a:ea typeface="+mn-ea"/>
          <a:cs typeface="+mn-cs"/>
        </a:defRPr>
      </a:lvl1pPr>
      <a:lvl2pPr marL="763983" indent="-293841" algn="l" defTabSz="940314" rtl="0" eaLnBrk="1" latinLnBrk="0" hangingPunct="1">
        <a:spcBef>
          <a:spcPct val="20000"/>
        </a:spcBef>
        <a:buFont typeface="Arial" pitchFamily="34" charset="0"/>
        <a:buChar char="–"/>
        <a:defRPr sz="2900" kern="1200">
          <a:solidFill>
            <a:schemeClr val="tx1"/>
          </a:solidFill>
          <a:latin typeface="+mn-lt"/>
          <a:ea typeface="+mn-ea"/>
          <a:cs typeface="+mn-cs"/>
        </a:defRPr>
      </a:lvl2pPr>
      <a:lvl3pPr marL="1175390" indent="-235102" algn="l" defTabSz="940314" rtl="0" eaLnBrk="1" latinLnBrk="0" hangingPunct="1">
        <a:spcBef>
          <a:spcPct val="20000"/>
        </a:spcBef>
        <a:buFont typeface="Arial" pitchFamily="34" charset="0"/>
        <a:buChar char="•"/>
        <a:defRPr sz="2500" kern="1200">
          <a:solidFill>
            <a:schemeClr val="tx1"/>
          </a:solidFill>
          <a:latin typeface="+mn-lt"/>
          <a:ea typeface="+mn-ea"/>
          <a:cs typeface="+mn-cs"/>
        </a:defRPr>
      </a:lvl3pPr>
      <a:lvl4pPr marL="1645520" indent="-235102" algn="l" defTabSz="940314" rtl="0" eaLnBrk="1" latinLnBrk="0" hangingPunct="1">
        <a:spcBef>
          <a:spcPct val="20000"/>
        </a:spcBef>
        <a:buFont typeface="Arial" pitchFamily="34" charset="0"/>
        <a:buChar char="–"/>
        <a:defRPr sz="2100" kern="1200">
          <a:solidFill>
            <a:schemeClr val="tx1"/>
          </a:solidFill>
          <a:latin typeface="+mn-lt"/>
          <a:ea typeface="+mn-ea"/>
          <a:cs typeface="+mn-cs"/>
        </a:defRPr>
      </a:lvl4pPr>
      <a:lvl5pPr marL="2115669" indent="-235102" algn="l" defTabSz="940314" rtl="0" eaLnBrk="1" latinLnBrk="0" hangingPunct="1">
        <a:spcBef>
          <a:spcPct val="20000"/>
        </a:spcBef>
        <a:buFont typeface="Arial" pitchFamily="34" charset="0"/>
        <a:buChar char="»"/>
        <a:defRPr sz="2100" kern="1200">
          <a:solidFill>
            <a:schemeClr val="tx1"/>
          </a:solidFill>
          <a:latin typeface="+mn-lt"/>
          <a:ea typeface="+mn-ea"/>
          <a:cs typeface="+mn-cs"/>
        </a:defRPr>
      </a:lvl5pPr>
      <a:lvl6pPr marL="2585798" indent="-235102" algn="l" defTabSz="940314"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055974" indent="-235102" algn="l" defTabSz="940314"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526131" indent="-235102" algn="l" defTabSz="940314"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3996283" indent="-235102" algn="l" defTabSz="940314"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fr-FR"/>
      </a:defPPr>
      <a:lvl1pPr marL="0" algn="l" defTabSz="940314" rtl="0" eaLnBrk="1" latinLnBrk="0" hangingPunct="1">
        <a:defRPr sz="1800" kern="1200">
          <a:solidFill>
            <a:schemeClr val="tx1"/>
          </a:solidFill>
          <a:latin typeface="+mn-lt"/>
          <a:ea typeface="+mn-ea"/>
          <a:cs typeface="+mn-cs"/>
        </a:defRPr>
      </a:lvl1pPr>
      <a:lvl2pPr marL="470161" algn="l" defTabSz="940314" rtl="0" eaLnBrk="1" latinLnBrk="0" hangingPunct="1">
        <a:defRPr sz="1800" kern="1200">
          <a:solidFill>
            <a:schemeClr val="tx1"/>
          </a:solidFill>
          <a:latin typeface="+mn-lt"/>
          <a:ea typeface="+mn-ea"/>
          <a:cs typeface="+mn-cs"/>
        </a:defRPr>
      </a:lvl2pPr>
      <a:lvl3pPr marL="940314" algn="l" defTabSz="940314" rtl="0" eaLnBrk="1" latinLnBrk="0" hangingPunct="1">
        <a:defRPr sz="1800" kern="1200">
          <a:solidFill>
            <a:schemeClr val="tx1"/>
          </a:solidFill>
          <a:latin typeface="+mn-lt"/>
          <a:ea typeface="+mn-ea"/>
          <a:cs typeface="+mn-cs"/>
        </a:defRPr>
      </a:lvl3pPr>
      <a:lvl4pPr marL="1410448" algn="l" defTabSz="940314" rtl="0" eaLnBrk="1" latinLnBrk="0" hangingPunct="1">
        <a:defRPr sz="1800" kern="1200">
          <a:solidFill>
            <a:schemeClr val="tx1"/>
          </a:solidFill>
          <a:latin typeface="+mn-lt"/>
          <a:ea typeface="+mn-ea"/>
          <a:cs typeface="+mn-cs"/>
        </a:defRPr>
      </a:lvl4pPr>
      <a:lvl5pPr marL="1880605" algn="l" defTabSz="940314" rtl="0" eaLnBrk="1" latinLnBrk="0" hangingPunct="1">
        <a:defRPr sz="1800" kern="1200">
          <a:solidFill>
            <a:schemeClr val="tx1"/>
          </a:solidFill>
          <a:latin typeface="+mn-lt"/>
          <a:ea typeface="+mn-ea"/>
          <a:cs typeface="+mn-cs"/>
        </a:defRPr>
      </a:lvl5pPr>
      <a:lvl6pPr marL="2350760" algn="l" defTabSz="940314" rtl="0" eaLnBrk="1" latinLnBrk="0" hangingPunct="1">
        <a:defRPr sz="1800" kern="1200">
          <a:solidFill>
            <a:schemeClr val="tx1"/>
          </a:solidFill>
          <a:latin typeface="+mn-lt"/>
          <a:ea typeface="+mn-ea"/>
          <a:cs typeface="+mn-cs"/>
        </a:defRPr>
      </a:lvl6pPr>
      <a:lvl7pPr marL="2820906" algn="l" defTabSz="940314" rtl="0" eaLnBrk="1" latinLnBrk="0" hangingPunct="1">
        <a:defRPr sz="1800" kern="1200">
          <a:solidFill>
            <a:schemeClr val="tx1"/>
          </a:solidFill>
          <a:latin typeface="+mn-lt"/>
          <a:ea typeface="+mn-ea"/>
          <a:cs typeface="+mn-cs"/>
        </a:defRPr>
      </a:lvl7pPr>
      <a:lvl8pPr marL="3291047" algn="l" defTabSz="940314" rtl="0" eaLnBrk="1" latinLnBrk="0" hangingPunct="1">
        <a:defRPr sz="1800" kern="1200">
          <a:solidFill>
            <a:schemeClr val="tx1"/>
          </a:solidFill>
          <a:latin typeface="+mn-lt"/>
          <a:ea typeface="+mn-ea"/>
          <a:cs typeface="+mn-cs"/>
        </a:defRPr>
      </a:lvl8pPr>
      <a:lvl9pPr marL="3761193" algn="l" defTabSz="940314"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8.xml"/><Relationship Id="rId1" Type="http://schemas.openxmlformats.org/officeDocument/2006/relationships/audio" Target="../media/audio1.wav"/><Relationship Id="rId5" Type="http://schemas.openxmlformats.org/officeDocument/2006/relationships/image" Target="../media/image3.pn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8" Type="http://schemas.openxmlformats.org/officeDocument/2006/relationships/image" Target="../media/image53.jpeg"/><Relationship Id="rId3" Type="http://schemas.openxmlformats.org/officeDocument/2006/relationships/image" Target="../media/image48.gif"/><Relationship Id="rId7" Type="http://schemas.openxmlformats.org/officeDocument/2006/relationships/image" Target="../media/image52.png"/><Relationship Id="rId2" Type="http://schemas.openxmlformats.org/officeDocument/2006/relationships/image" Target="../media/image47.jpeg"/><Relationship Id="rId1" Type="http://schemas.openxmlformats.org/officeDocument/2006/relationships/slideLayout" Target="../slideLayouts/slideLayout29.xml"/><Relationship Id="rId6" Type="http://schemas.openxmlformats.org/officeDocument/2006/relationships/image" Target="../media/image51.gif"/><Relationship Id="rId5" Type="http://schemas.openxmlformats.org/officeDocument/2006/relationships/image" Target="../media/image50.gif"/><Relationship Id="rId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alphaModFix amt="90000"/>
            <a:lum/>
          </a:blip>
          <a:srcRect/>
          <a:stretch>
            <a:fillRect/>
          </a:stretch>
        </a:blipFill>
        <a:effectLst/>
      </p:bgPr>
    </p:bg>
    <p:spTree>
      <p:nvGrpSpPr>
        <p:cNvPr id="1" name=""/>
        <p:cNvGrpSpPr/>
        <p:nvPr/>
      </p:nvGrpSpPr>
      <p:grpSpPr>
        <a:xfrm>
          <a:off x="0" y="0"/>
          <a:ext cx="0" cy="0"/>
          <a:chOff x="0" y="0"/>
          <a:chExt cx="0" cy="0"/>
        </a:xfrm>
      </p:grpSpPr>
      <p:pic>
        <p:nvPicPr>
          <p:cNvPr id="5" name="Image 4" descr="0a0000004 souris-non.gif"/>
          <p:cNvPicPr>
            <a:picLocks noChangeAspect="1"/>
          </p:cNvPicPr>
          <p:nvPr/>
        </p:nvPicPr>
        <p:blipFill>
          <a:blip r:embed="rId4" cstate="print"/>
          <a:stretch>
            <a:fillRect/>
          </a:stretch>
        </p:blipFill>
        <p:spPr>
          <a:xfrm>
            <a:off x="7632749" y="4320679"/>
            <a:ext cx="852551" cy="1080001"/>
          </a:xfrm>
          <a:prstGeom prst="rect">
            <a:avLst/>
          </a:prstGeom>
        </p:spPr>
      </p:pic>
      <p:sp>
        <p:nvSpPr>
          <p:cNvPr id="7" name="ZoneTexte 6"/>
          <p:cNvSpPr txBox="1"/>
          <p:nvPr/>
        </p:nvSpPr>
        <p:spPr>
          <a:xfrm>
            <a:off x="7524000" y="2268000"/>
            <a:ext cx="1152030" cy="1906450"/>
          </a:xfrm>
          <a:prstGeom prst="rect">
            <a:avLst/>
          </a:prstGeom>
          <a:noFill/>
        </p:spPr>
        <p:txBody>
          <a:bodyPr wrap="square" lIns="104957" tIns="52466" rIns="104957" bIns="52466" rtlCol="0">
            <a:spAutoFit/>
          </a:bodyPr>
          <a:lstStyle/>
          <a:p>
            <a:pPr algn="ctr" defTabSz="1056350"/>
            <a:r>
              <a:rPr lang="fr-FR" sz="1300" b="1" dirty="0">
                <a:ln w="0">
                  <a:noFill/>
                </a:ln>
                <a:solidFill>
                  <a:schemeClr val="bg1"/>
                </a:solidFill>
                <a:latin typeface="Arial Narrow" pitchFamily="34" charset="0"/>
              </a:rPr>
              <a:t>Photos  prises  par    différents  </a:t>
            </a:r>
            <a:r>
              <a:rPr lang="fr-FR" sz="1300" b="1">
                <a:ln w="0">
                  <a:noFill/>
                </a:ln>
                <a:solidFill>
                  <a:schemeClr val="bg1"/>
                </a:solidFill>
                <a:latin typeface="Arial Narrow" pitchFamily="34" charset="0"/>
              </a:rPr>
              <a:t>photographes  </a:t>
            </a:r>
            <a:r>
              <a:rPr lang="fr-FR" sz="1300" b="1" smtClean="0">
                <a:ln w="0">
                  <a:noFill/>
                </a:ln>
                <a:solidFill>
                  <a:schemeClr val="bg1"/>
                </a:solidFill>
                <a:latin typeface="Arial Narrow" pitchFamily="34" charset="0"/>
              </a:rPr>
              <a:t>d’Alsace  </a:t>
            </a:r>
            <a:r>
              <a:rPr lang="fr-FR" sz="1300" b="1" dirty="0">
                <a:ln w="0">
                  <a:noFill/>
                </a:ln>
                <a:solidFill>
                  <a:schemeClr val="bg1"/>
                </a:solidFill>
                <a:latin typeface="Arial Narrow" pitchFamily="34" charset="0"/>
              </a:rPr>
              <a:t>et  environs</a:t>
            </a:r>
          </a:p>
          <a:p>
            <a:pPr algn="ctr" defTabSz="1056350"/>
            <a:r>
              <a:rPr lang="fr-FR" sz="1300" b="1" dirty="0">
                <a:ln w="0">
                  <a:noFill/>
                </a:ln>
                <a:solidFill>
                  <a:schemeClr val="bg1"/>
                </a:solidFill>
                <a:latin typeface="Arial Narrow" pitchFamily="34" charset="0"/>
              </a:rPr>
              <a:t>pour  le  plaisir  du  partage  </a:t>
            </a:r>
          </a:p>
        </p:txBody>
      </p:sp>
      <p:sp>
        <p:nvSpPr>
          <p:cNvPr id="28" name="ZoneTexte 27"/>
          <p:cNvSpPr txBox="1">
            <a:spLocks/>
          </p:cNvSpPr>
          <p:nvPr/>
        </p:nvSpPr>
        <p:spPr>
          <a:xfrm rot="21600000">
            <a:off x="1512000" y="36000"/>
            <a:ext cx="6120680" cy="3130434"/>
          </a:xfrm>
          <a:prstGeom prst="rect">
            <a:avLst/>
          </a:prstGeom>
          <a:noFill/>
        </p:spPr>
        <p:txBody>
          <a:bodyPr wrap="none" lIns="88334" tIns="44178" rIns="88334" bIns="44178" rtlCol="0">
            <a:prstTxWarp prst="textPlain">
              <a:avLst/>
            </a:prstTxWarp>
            <a:spAutoFit/>
          </a:bodyPr>
          <a:lstStyle/>
          <a:p>
            <a:pPr algn="ctr" defTabSz="1059177"/>
            <a:r>
              <a:rPr lang="fr-FR" sz="5900" dirty="0">
                <a:ln w="63500">
                  <a:solidFill>
                    <a:prstClr val="black"/>
                  </a:solidFill>
                </a:ln>
                <a:gradFill>
                  <a:gsLst>
                    <a:gs pos="0">
                      <a:srgbClr val="FFF200"/>
                    </a:gs>
                    <a:gs pos="45000">
                      <a:srgbClr val="FF7A00"/>
                    </a:gs>
                    <a:gs pos="70000">
                      <a:srgbClr val="FF0300"/>
                    </a:gs>
                    <a:gs pos="100000">
                      <a:srgbClr val="4D0808"/>
                    </a:gs>
                  </a:gsLst>
                  <a:lin ang="5400000" scaled="0"/>
                </a:gradFill>
                <a:latin typeface="Broadway" pitchFamily="82" charset="0"/>
              </a:rPr>
              <a:t> </a:t>
            </a:r>
            <a:r>
              <a:rPr lang="fr-FR" sz="5900" dirty="0" smtClean="0">
                <a:ln w="44450">
                  <a:gradFill>
                    <a:gsLst>
                      <a:gs pos="0">
                        <a:srgbClr val="FBEAC7"/>
                      </a:gs>
                      <a:gs pos="17999">
                        <a:srgbClr val="FEE7F2"/>
                      </a:gs>
                      <a:gs pos="36000">
                        <a:srgbClr val="FAC77D"/>
                      </a:gs>
                      <a:gs pos="61000">
                        <a:srgbClr val="FBA97D"/>
                      </a:gs>
                      <a:gs pos="82001">
                        <a:srgbClr val="FBD49C"/>
                      </a:gs>
                      <a:gs pos="100000">
                        <a:srgbClr val="FEE7F2"/>
                      </a:gs>
                    </a:gsLst>
                    <a:lin ang="5400000" scaled="0"/>
                  </a:gradFill>
                </a:ln>
                <a:solidFill>
                  <a:srgbClr val="FF0000"/>
                </a:solidFill>
                <a:latin typeface="Broadway" pitchFamily="82" charset="0"/>
              </a:rPr>
              <a:t>Marmoutier</a:t>
            </a:r>
          </a:p>
          <a:p>
            <a:pPr algn="ctr" defTabSz="1059177"/>
            <a:r>
              <a:rPr lang="fr-FR" sz="5900" dirty="0" smtClean="0">
                <a:ln w="63500">
                  <a:solidFill>
                    <a:prstClr val="black"/>
                  </a:solidFill>
                </a:ln>
                <a:gradFill>
                  <a:gsLst>
                    <a:gs pos="0">
                      <a:srgbClr val="FFF200"/>
                    </a:gs>
                    <a:gs pos="45000">
                      <a:srgbClr val="FF7A00"/>
                    </a:gs>
                    <a:gs pos="70000">
                      <a:srgbClr val="FF0300"/>
                    </a:gs>
                    <a:gs pos="100000">
                      <a:srgbClr val="4D0808"/>
                    </a:gs>
                  </a:gsLst>
                  <a:lin ang="5400000" scaled="0"/>
                </a:gradFill>
                <a:latin typeface="Broadway" pitchFamily="82" charset="0"/>
              </a:rPr>
              <a:t> </a:t>
            </a:r>
            <a:r>
              <a:rPr lang="fr-FR" sz="5900" dirty="0" smtClean="0">
                <a:ln w="44450">
                  <a:gradFill>
                    <a:gsLst>
                      <a:gs pos="0">
                        <a:srgbClr val="DDEBCF"/>
                      </a:gs>
                      <a:gs pos="50000">
                        <a:srgbClr val="9CB86E"/>
                      </a:gs>
                      <a:gs pos="100000">
                        <a:srgbClr val="156B13"/>
                      </a:gs>
                    </a:gsLst>
                    <a:lin ang="5400000" scaled="0"/>
                  </a:gradFill>
                </a:ln>
                <a:solidFill>
                  <a:srgbClr val="92D050"/>
                </a:solidFill>
                <a:latin typeface="Broadway" pitchFamily="82" charset="0"/>
              </a:rPr>
              <a:t>abbatiale </a:t>
            </a:r>
          </a:p>
          <a:p>
            <a:pPr algn="ctr" defTabSz="1059177"/>
            <a:r>
              <a:rPr lang="fr-FR" sz="5900" dirty="0" smtClean="0">
                <a:ln w="44450">
                  <a:gradFill>
                    <a:gsLst>
                      <a:gs pos="0">
                        <a:srgbClr val="DDEBCF"/>
                      </a:gs>
                      <a:gs pos="50000">
                        <a:srgbClr val="9CB86E"/>
                      </a:gs>
                      <a:gs pos="100000">
                        <a:srgbClr val="156B13"/>
                      </a:gs>
                    </a:gsLst>
                    <a:lin ang="5400000" scaled="0"/>
                  </a:gradFill>
                </a:ln>
                <a:solidFill>
                  <a:srgbClr val="92D050"/>
                </a:solidFill>
                <a:latin typeface="Broadway" pitchFamily="82" charset="0"/>
              </a:rPr>
              <a:t>St Etienne</a:t>
            </a:r>
            <a:endParaRPr lang="fr-FR" sz="5900" dirty="0">
              <a:ln w="44450">
                <a:gradFill>
                  <a:gsLst>
                    <a:gs pos="0">
                      <a:srgbClr val="DDEBCF"/>
                    </a:gs>
                    <a:gs pos="50000">
                      <a:srgbClr val="9CB86E"/>
                    </a:gs>
                    <a:gs pos="100000">
                      <a:srgbClr val="156B13"/>
                    </a:gs>
                  </a:gsLst>
                  <a:lin ang="5400000" scaled="0"/>
                </a:gradFill>
              </a:ln>
              <a:solidFill>
                <a:srgbClr val="92D050"/>
              </a:solidFill>
              <a:latin typeface="Broadway" pitchFamily="82" charset="0"/>
            </a:endParaRPr>
          </a:p>
        </p:txBody>
      </p:sp>
      <p:sp>
        <p:nvSpPr>
          <p:cNvPr id="20" name="ZoneTexte 19"/>
          <p:cNvSpPr txBox="1">
            <a:spLocks noChangeAspect="1"/>
          </p:cNvSpPr>
          <p:nvPr/>
        </p:nvSpPr>
        <p:spPr>
          <a:xfrm rot="15720000">
            <a:off x="-492239" y="798074"/>
            <a:ext cx="4481394" cy="3015012"/>
          </a:xfrm>
          <a:prstGeom prst="rect">
            <a:avLst/>
          </a:prstGeom>
          <a:noFill/>
        </p:spPr>
        <p:txBody>
          <a:bodyPr wrap="none" lIns="104957" tIns="52466" rIns="104957" bIns="52466" rtlCol="0">
            <a:prstTxWarp prst="textArchUpPour">
              <a:avLst/>
            </a:prstTxWarp>
            <a:spAutoFit/>
          </a:bodyPr>
          <a:lstStyle/>
          <a:p>
            <a:pPr defTabSz="1056350"/>
            <a:r>
              <a:rPr lang="fr-FR" dirty="0">
                <a:ln w="4445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L’instant</a:t>
            </a:r>
            <a:endParaRPr lang="fr-FR" sz="1400" dirty="0">
              <a:ln w="4445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endParaRPr>
          </a:p>
        </p:txBody>
      </p:sp>
      <p:sp>
        <p:nvSpPr>
          <p:cNvPr id="9" name="Rectangle 8"/>
          <p:cNvSpPr/>
          <p:nvPr/>
        </p:nvSpPr>
        <p:spPr>
          <a:xfrm>
            <a:off x="684000" y="4819096"/>
            <a:ext cx="4680426" cy="941942"/>
          </a:xfrm>
          <a:prstGeom prst="rect">
            <a:avLst/>
          </a:prstGeom>
        </p:spPr>
        <p:txBody>
          <a:bodyPr wrap="square" lIns="79397" tIns="39696" rIns="79397" bIns="39696">
            <a:spAutoFit/>
          </a:bodyPr>
          <a:lstStyle/>
          <a:p>
            <a:pPr algn="ctr" defTabSz="1056350"/>
            <a:r>
              <a:rPr lang="fr-FR" sz="2800" b="1" dirty="0">
                <a:solidFill>
                  <a:prstClr val="white"/>
                </a:solidFill>
                <a:latin typeface="Chiller" pitchFamily="82" charset="0"/>
              </a:rPr>
              <a:t>L’œil  du  touriste  nous  fais  découvrir  villes  et villages  d’un  autre  œil</a:t>
            </a:r>
          </a:p>
        </p:txBody>
      </p:sp>
      <p:pic>
        <p:nvPicPr>
          <p:cNvPr id="8" name="Ara Malikian - Aria de Bach.wav">
            <a:hlinkClick r:id="" action="ppaction://media"/>
          </p:cNvPr>
          <p:cNvPicPr>
            <a:picLocks noRot="1" noChangeAspect="1"/>
          </p:cNvPicPr>
          <p:nvPr>
            <a:wavAudioFile r:embed="rId1" name="Ara Malikian - Aria de Bach.wav"/>
          </p:nvPr>
        </p:nvPicPr>
        <p:blipFill>
          <a:blip r:embed="rId5" cstate="print"/>
          <a:stretch>
            <a:fillRect/>
          </a:stretch>
        </p:blipFill>
        <p:spPr>
          <a:xfrm>
            <a:off x="8064797" y="648271"/>
            <a:ext cx="244475" cy="244475"/>
          </a:xfrm>
          <a:prstGeom prst="rect">
            <a:avLst/>
          </a:prstGeom>
        </p:spPr>
      </p:pic>
    </p:spTree>
  </p:cSld>
  <p:clrMapOvr>
    <a:masterClrMapping/>
  </p:clrMapOvr>
  <p:transition spd="slow" advTm="2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8"/>
                                        </p:tgtEl>
                                      </p:cBhvr>
                                    </p:cmd>
                                  </p:childTnLst>
                                </p:cTn>
                              </p:par>
                            </p:childTnLst>
                          </p:cTn>
                        </p:par>
                        <p:par>
                          <p:cTn id="7" fill="hold">
                            <p:stCondLst>
                              <p:cond delay="0"/>
                            </p:stCondLst>
                            <p:childTnLst>
                              <p:par>
                                <p:cTn id="8" presetID="24" presetClass="entr" presetSubtype="0" fill="hold" grpId="0" nodeType="afterEffect">
                                  <p:stCondLst>
                                    <p:cond delay="2000"/>
                                  </p:stCondLst>
                                  <p:childTnLst>
                                    <p:set>
                                      <p:cBhvr>
                                        <p:cTn id="9" dur="1" fill="hold">
                                          <p:stCondLst>
                                            <p:cond delay="0"/>
                                          </p:stCondLst>
                                        </p:cTn>
                                        <p:tgtEl>
                                          <p:spTgt spid="20"/>
                                        </p:tgtEl>
                                        <p:attrNameLst>
                                          <p:attrName>style.visibility</p:attrName>
                                        </p:attrNameLst>
                                      </p:cBhvr>
                                      <p:to>
                                        <p:strVal val="visible"/>
                                      </p:to>
                                    </p:set>
                                    <p:anim to="" calcmode="lin" valueType="num">
                                      <p:cBhvr>
                                        <p:cTn id="10" dur="1" fill="hold"/>
                                        <p:tgtEl>
                                          <p:spTgt spid="20"/>
                                        </p:tgtEl>
                                        <p:attrNameLst>
                                          <p:attrName/>
                                        </p:attrNameLst>
                                      </p:cBhvr>
                                    </p:anim>
                                  </p:childTnLst>
                                </p:cTn>
                              </p:par>
                            </p:childTnLst>
                          </p:cTn>
                        </p:par>
                        <p:par>
                          <p:cTn id="11" fill="hold">
                            <p:stCondLst>
                              <p:cond delay="2000"/>
                            </p:stCondLst>
                            <p:childTnLst>
                              <p:par>
                                <p:cTn id="12" presetID="41" presetClass="entr" presetSubtype="0" fill="hold" nodeType="afterEffect">
                                  <p:stCondLst>
                                    <p:cond delay="2000"/>
                                  </p:stCondLst>
                                  <p:iterate type="lt">
                                    <p:tmPct val="10000"/>
                                  </p:iterate>
                                  <p:childTnLst>
                                    <p:set>
                                      <p:cBhvr>
                                        <p:cTn id="13" dur="1" fill="hold">
                                          <p:stCondLst>
                                            <p:cond delay="0"/>
                                          </p:stCondLst>
                                        </p:cTn>
                                        <p:tgtEl>
                                          <p:spTgt spid="28">
                                            <p:txEl>
                                              <p:pRg st="0" end="0"/>
                                            </p:txEl>
                                          </p:spTgt>
                                        </p:tgtEl>
                                        <p:attrNameLst>
                                          <p:attrName>style.visibility</p:attrName>
                                        </p:attrNameLst>
                                      </p:cBhvr>
                                      <p:to>
                                        <p:strVal val="visible"/>
                                      </p:to>
                                    </p:set>
                                    <p:anim calcmode="lin" valueType="num">
                                      <p:cBhvr>
                                        <p:cTn id="14" dur="1000" fill="hold"/>
                                        <p:tgtEl>
                                          <p:spTgt spid="2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1000" fill="hold"/>
                                        <p:tgtEl>
                                          <p:spTgt spid="28">
                                            <p:txEl>
                                              <p:pRg st="0" end="0"/>
                                            </p:txEl>
                                          </p:spTgt>
                                        </p:tgtEl>
                                        <p:attrNameLst>
                                          <p:attrName>ppt_y</p:attrName>
                                        </p:attrNameLst>
                                      </p:cBhvr>
                                      <p:tavLst>
                                        <p:tav tm="0">
                                          <p:val>
                                            <p:strVal val="#ppt_y"/>
                                          </p:val>
                                        </p:tav>
                                        <p:tav tm="100000">
                                          <p:val>
                                            <p:strVal val="#ppt_y"/>
                                          </p:val>
                                        </p:tav>
                                      </p:tavLst>
                                    </p:anim>
                                    <p:anim calcmode="lin" valueType="num">
                                      <p:cBhvr>
                                        <p:cTn id="16" dur="1000" fill="hold"/>
                                        <p:tgtEl>
                                          <p:spTgt spid="2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1000" fill="hold"/>
                                        <p:tgtEl>
                                          <p:spTgt spid="2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1000" tmFilter="0,0; .5, 1; 1, 1"/>
                                        <p:tgtEl>
                                          <p:spTgt spid="28">
                                            <p:txEl>
                                              <p:pRg st="0" end="0"/>
                                            </p:txEl>
                                          </p:spTgt>
                                        </p:tgtEl>
                                      </p:cBhvr>
                                    </p:animEffect>
                                  </p:childTnLst>
                                </p:cTn>
                              </p:par>
                            </p:childTnLst>
                          </p:cTn>
                        </p:par>
                        <p:par>
                          <p:cTn id="19" fill="hold">
                            <p:stCondLst>
                              <p:cond delay="5900"/>
                            </p:stCondLst>
                            <p:childTnLst>
                              <p:par>
                                <p:cTn id="20" presetID="41" presetClass="entr" presetSubtype="0" fill="hold" nodeType="afterEffect">
                                  <p:stCondLst>
                                    <p:cond delay="2000"/>
                                  </p:stCondLst>
                                  <p:iterate type="lt">
                                    <p:tmPct val="10000"/>
                                  </p:iterate>
                                  <p:childTnLst>
                                    <p:set>
                                      <p:cBhvr>
                                        <p:cTn id="21" dur="1" fill="hold">
                                          <p:stCondLst>
                                            <p:cond delay="0"/>
                                          </p:stCondLst>
                                        </p:cTn>
                                        <p:tgtEl>
                                          <p:spTgt spid="28">
                                            <p:txEl>
                                              <p:pRg st="1" end="1"/>
                                            </p:txEl>
                                          </p:spTgt>
                                        </p:tgtEl>
                                        <p:attrNameLst>
                                          <p:attrName>style.visibility</p:attrName>
                                        </p:attrNameLst>
                                      </p:cBhvr>
                                      <p:to>
                                        <p:strVal val="visible"/>
                                      </p:to>
                                    </p:set>
                                    <p:anim calcmode="lin" valueType="num">
                                      <p:cBhvr>
                                        <p:cTn id="22" dur="1000" fill="hold"/>
                                        <p:tgtEl>
                                          <p:spTgt spid="28">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3" dur="1000" fill="hold"/>
                                        <p:tgtEl>
                                          <p:spTgt spid="28">
                                            <p:txEl>
                                              <p:pRg st="1" end="1"/>
                                            </p:txEl>
                                          </p:spTgt>
                                        </p:tgtEl>
                                        <p:attrNameLst>
                                          <p:attrName>ppt_y</p:attrName>
                                        </p:attrNameLst>
                                      </p:cBhvr>
                                      <p:tavLst>
                                        <p:tav tm="0">
                                          <p:val>
                                            <p:strVal val="#ppt_y"/>
                                          </p:val>
                                        </p:tav>
                                        <p:tav tm="100000">
                                          <p:val>
                                            <p:strVal val="#ppt_y"/>
                                          </p:val>
                                        </p:tav>
                                      </p:tavLst>
                                    </p:anim>
                                    <p:anim calcmode="lin" valueType="num">
                                      <p:cBhvr>
                                        <p:cTn id="24" dur="1000" fill="hold"/>
                                        <p:tgtEl>
                                          <p:spTgt spid="28">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5" dur="1000" fill="hold"/>
                                        <p:tgtEl>
                                          <p:spTgt spid="28">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6" dur="1000" tmFilter="0,0; .5, 1; 1, 1"/>
                                        <p:tgtEl>
                                          <p:spTgt spid="28">
                                            <p:txEl>
                                              <p:pRg st="1" end="1"/>
                                            </p:txEl>
                                          </p:spTgt>
                                        </p:tgtEl>
                                      </p:cBhvr>
                                    </p:animEffect>
                                  </p:childTnLst>
                                </p:cTn>
                              </p:par>
                            </p:childTnLst>
                          </p:cTn>
                        </p:par>
                        <p:par>
                          <p:cTn id="27" fill="hold">
                            <p:stCondLst>
                              <p:cond delay="9700"/>
                            </p:stCondLst>
                            <p:childTnLst>
                              <p:par>
                                <p:cTn id="28" presetID="41" presetClass="entr" presetSubtype="0" fill="hold" nodeType="afterEffect">
                                  <p:stCondLst>
                                    <p:cond delay="1000"/>
                                  </p:stCondLst>
                                  <p:iterate type="lt">
                                    <p:tmPct val="10000"/>
                                  </p:iterate>
                                  <p:childTnLst>
                                    <p:set>
                                      <p:cBhvr>
                                        <p:cTn id="29" dur="1" fill="hold">
                                          <p:stCondLst>
                                            <p:cond delay="0"/>
                                          </p:stCondLst>
                                        </p:cTn>
                                        <p:tgtEl>
                                          <p:spTgt spid="28">
                                            <p:txEl>
                                              <p:pRg st="2" end="2"/>
                                            </p:txEl>
                                          </p:spTgt>
                                        </p:tgtEl>
                                        <p:attrNameLst>
                                          <p:attrName>style.visibility</p:attrName>
                                        </p:attrNameLst>
                                      </p:cBhvr>
                                      <p:to>
                                        <p:strVal val="visible"/>
                                      </p:to>
                                    </p:set>
                                    <p:anim calcmode="lin" valueType="num">
                                      <p:cBhvr>
                                        <p:cTn id="30" dur="1000" fill="hold"/>
                                        <p:tgtEl>
                                          <p:spTgt spid="28">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1000" fill="hold"/>
                                        <p:tgtEl>
                                          <p:spTgt spid="28">
                                            <p:txEl>
                                              <p:pRg st="2" end="2"/>
                                            </p:txEl>
                                          </p:spTgt>
                                        </p:tgtEl>
                                        <p:attrNameLst>
                                          <p:attrName>ppt_y</p:attrName>
                                        </p:attrNameLst>
                                      </p:cBhvr>
                                      <p:tavLst>
                                        <p:tav tm="0">
                                          <p:val>
                                            <p:strVal val="#ppt_y"/>
                                          </p:val>
                                        </p:tav>
                                        <p:tav tm="100000">
                                          <p:val>
                                            <p:strVal val="#ppt_y"/>
                                          </p:val>
                                        </p:tav>
                                      </p:tavLst>
                                    </p:anim>
                                    <p:anim calcmode="lin" valueType="num">
                                      <p:cBhvr>
                                        <p:cTn id="32" dur="1000" fill="hold"/>
                                        <p:tgtEl>
                                          <p:spTgt spid="28">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1000" fill="hold"/>
                                        <p:tgtEl>
                                          <p:spTgt spid="28">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1000" tmFilter="0,0; .5, 1; 1, 1"/>
                                        <p:tgtEl>
                                          <p:spTgt spid="28">
                                            <p:txEl>
                                              <p:pRg st="2" end="2"/>
                                            </p:txEl>
                                          </p:spTgt>
                                        </p:tgtEl>
                                      </p:cBhvr>
                                    </p:animEffect>
                                  </p:childTnLst>
                                </p:cTn>
                              </p:par>
                            </p:childTnLst>
                          </p:cTn>
                        </p:par>
                        <p:par>
                          <p:cTn id="35" fill="hold">
                            <p:stCondLst>
                              <p:cond delay="12500"/>
                            </p:stCondLst>
                            <p:childTnLst>
                              <p:par>
                                <p:cTn id="36" presetID="7" presetClass="entr" presetSubtype="4" fill="hold" grpId="0" nodeType="afterEffect">
                                  <p:stCondLst>
                                    <p:cond delay="200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1000" fill="hold"/>
                                        <p:tgtEl>
                                          <p:spTgt spid="9"/>
                                        </p:tgtEl>
                                        <p:attrNameLst>
                                          <p:attrName>ppt_x</p:attrName>
                                        </p:attrNameLst>
                                      </p:cBhvr>
                                      <p:tavLst>
                                        <p:tav tm="0">
                                          <p:val>
                                            <p:strVal val="#ppt_x"/>
                                          </p:val>
                                        </p:tav>
                                        <p:tav tm="100000">
                                          <p:val>
                                            <p:strVal val="#ppt_x"/>
                                          </p:val>
                                        </p:tav>
                                      </p:tavLst>
                                    </p:anim>
                                    <p:anim calcmode="lin" valueType="num">
                                      <p:cBhvr additive="base">
                                        <p:cTn id="39" dur="1000" fill="hold"/>
                                        <p:tgtEl>
                                          <p:spTgt spid="9"/>
                                        </p:tgtEl>
                                        <p:attrNameLst>
                                          <p:attrName>ppt_y</p:attrName>
                                        </p:attrNameLst>
                                      </p:cBhvr>
                                      <p:tavLst>
                                        <p:tav tm="0">
                                          <p:val>
                                            <p:strVal val="1+#ppt_h/2"/>
                                          </p:val>
                                        </p:tav>
                                        <p:tav tm="100000">
                                          <p:val>
                                            <p:strVal val="#ppt_y"/>
                                          </p:val>
                                        </p:tav>
                                      </p:tavLst>
                                    </p:anim>
                                  </p:childTnLst>
                                </p:cTn>
                              </p:par>
                            </p:childTnLst>
                          </p:cTn>
                        </p:par>
                        <p:par>
                          <p:cTn id="40" fill="hold">
                            <p:stCondLst>
                              <p:cond delay="15500"/>
                            </p:stCondLst>
                            <p:childTnLst>
                              <p:par>
                                <p:cTn id="41" presetID="24" presetClass="entr" presetSubtype="0" fill="hold" grpId="0" nodeType="afterEffect">
                                  <p:stCondLst>
                                    <p:cond delay="2000"/>
                                  </p:stCondLst>
                                  <p:childTnLst>
                                    <p:set>
                                      <p:cBhvr>
                                        <p:cTn id="42" dur="1" fill="hold">
                                          <p:stCondLst>
                                            <p:cond delay="0"/>
                                          </p:stCondLst>
                                        </p:cTn>
                                        <p:tgtEl>
                                          <p:spTgt spid="7"/>
                                        </p:tgtEl>
                                        <p:attrNameLst>
                                          <p:attrName>style.visibility</p:attrName>
                                        </p:attrNameLst>
                                      </p:cBhvr>
                                      <p:to>
                                        <p:strVal val="visible"/>
                                      </p:to>
                                    </p:set>
                                    <p:anim to="" calcmode="lin" valueType="num">
                                      <p:cBhvr>
                                        <p:cTn id="43" dur="1" fill="hold"/>
                                        <p:tgtEl>
                                          <p:spTgt spid="7"/>
                                        </p:tgtEl>
                                        <p:attrNameLst>
                                          <p:attrName/>
                                        </p:attrNameLst>
                                      </p:cBhvr>
                                    </p:anim>
                                  </p:childTnLst>
                                </p:cTn>
                              </p:par>
                            </p:childTnLst>
                          </p:cTn>
                        </p:par>
                        <p:par>
                          <p:cTn id="44" fill="hold">
                            <p:stCondLst>
                              <p:cond delay="17500"/>
                            </p:stCondLst>
                            <p:childTnLst>
                              <p:par>
                                <p:cTn id="45" presetID="24" presetClass="entr" presetSubtype="0" fill="hold" nodeType="afterEffect">
                                  <p:stCondLst>
                                    <p:cond delay="2000"/>
                                  </p:stCondLst>
                                  <p:childTnLst>
                                    <p:set>
                                      <p:cBhvr>
                                        <p:cTn id="46" dur="1" fill="hold">
                                          <p:stCondLst>
                                            <p:cond delay="0"/>
                                          </p:stCondLst>
                                        </p:cTn>
                                        <p:tgtEl>
                                          <p:spTgt spid="5"/>
                                        </p:tgtEl>
                                        <p:attrNameLst>
                                          <p:attrName>style.visibility</p:attrName>
                                        </p:attrNameLst>
                                      </p:cBhvr>
                                      <p:to>
                                        <p:strVal val="visible"/>
                                      </p:to>
                                    </p:set>
                                    <p:anim to="" calcmode="lin" valueType="num">
                                      <p:cBhvr>
                                        <p:cTn id="47"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vol="100000" numSld="999" showWhenStopped="0">
                <p:cTn id="48" repeatCount="indefinite" fill="hold" display="0">
                  <p:stCondLst>
                    <p:cond delay="indefinite"/>
                  </p:stCondLst>
                  <p:endCondLst>
                    <p:cond evt="onPrev" delay="0">
                      <p:tgtEl>
                        <p:sldTgt/>
                      </p:tgtEl>
                    </p:cond>
                    <p:cond evt="onStopAudio" delay="0">
                      <p:tgtEl>
                        <p:sldTgt/>
                      </p:tgtEl>
                    </p:cond>
                  </p:endCondLst>
                </p:cTn>
                <p:tgtEl>
                  <p:spTgt spid="8"/>
                </p:tgtEl>
              </p:cMediaNode>
            </p:audio>
          </p:childTnLst>
        </p:cTn>
      </p:par>
    </p:tnLst>
    <p:bldLst>
      <p:bldP spid="7" grpId="0"/>
      <p:bldP spid="20"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3000" r="-13000"/>
          </a:stretch>
        </a:blipFill>
        <a:effectLst/>
      </p:bgPr>
    </p:bg>
    <p:spTree>
      <p:nvGrpSpPr>
        <p:cNvPr id="1" name=""/>
        <p:cNvGrpSpPr/>
        <p:nvPr/>
      </p:nvGrpSpPr>
      <p:grpSpPr>
        <a:xfrm>
          <a:off x="0" y="0"/>
          <a:ext cx="0" cy="0"/>
          <a:chOff x="0" y="0"/>
          <a:chExt cx="0" cy="0"/>
        </a:xfrm>
      </p:grpSpPr>
      <p:sp>
        <p:nvSpPr>
          <p:cNvPr id="2" name="Rectangle 1"/>
          <p:cNvSpPr/>
          <p:nvPr/>
        </p:nvSpPr>
        <p:spPr>
          <a:xfrm rot="240000">
            <a:off x="648000" y="216000"/>
            <a:ext cx="3744416" cy="4832092"/>
          </a:xfrm>
          <a:prstGeom prst="rect">
            <a:avLst/>
          </a:prstGeom>
        </p:spPr>
        <p:txBody>
          <a:bodyPr wrap="square">
            <a:spAutoFit/>
          </a:bodyPr>
          <a:lstStyle/>
          <a:p>
            <a:pPr algn="ctr"/>
            <a:r>
              <a:rPr lang="fr-FR" sz="2000" b="1" dirty="0">
                <a:latin typeface="Black Ops One" pitchFamily="2" charset="0"/>
              </a:rPr>
              <a:t>L’abbaye de Marmoutier </a:t>
            </a:r>
            <a:endParaRPr lang="fr-FR" sz="2000" b="1" dirty="0" smtClean="0">
              <a:latin typeface="Black Ops One" pitchFamily="2" charset="0"/>
            </a:endParaRPr>
          </a:p>
          <a:p>
            <a:pPr algn="ctr"/>
            <a:endParaRPr lang="fr-FR" sz="1100" dirty="0" smtClean="0">
              <a:latin typeface="Black Ops One" pitchFamily="2" charset="0"/>
            </a:endParaRPr>
          </a:p>
          <a:p>
            <a:pPr algn="ctr"/>
            <a:r>
              <a:rPr lang="fr-FR" dirty="0" smtClean="0">
                <a:latin typeface="Black Ops One" pitchFamily="2" charset="0"/>
              </a:rPr>
              <a:t>est </a:t>
            </a:r>
            <a:r>
              <a:rPr lang="fr-FR" dirty="0">
                <a:latin typeface="Black Ops One" pitchFamily="2" charset="0"/>
              </a:rPr>
              <a:t>probablement l’une des plus anciennes d’Alsace. Selon la tradition, elle fut fondée en 589 par le moine irlandais </a:t>
            </a:r>
            <a:r>
              <a:rPr lang="fr-FR" dirty="0" err="1">
                <a:latin typeface="Black Ops One" pitchFamily="2" charset="0"/>
              </a:rPr>
              <a:t>Léobard</a:t>
            </a:r>
            <a:r>
              <a:rPr lang="fr-FR" dirty="0">
                <a:latin typeface="Black Ops One" pitchFamily="2" charset="0"/>
              </a:rPr>
              <a:t> sur un terrain cédé par le roi Childebert II. Le monastère prit alors le nom de son fondateur : </a:t>
            </a:r>
            <a:r>
              <a:rPr lang="fr-FR" dirty="0" err="1">
                <a:latin typeface="Black Ops One" pitchFamily="2" charset="0"/>
              </a:rPr>
              <a:t>Leobardi</a:t>
            </a:r>
            <a:r>
              <a:rPr lang="fr-FR" dirty="0">
                <a:latin typeface="Black Ops One" pitchFamily="2" charset="0"/>
              </a:rPr>
              <a:t> Cella</a:t>
            </a:r>
            <a:r>
              <a:rPr lang="fr-FR" dirty="0" smtClean="0">
                <a:latin typeface="Black Ops One" pitchFamily="2" charset="0"/>
              </a:rPr>
              <a:t>. </a:t>
            </a:r>
          </a:p>
          <a:p>
            <a:pPr algn="ctr"/>
            <a:r>
              <a:rPr lang="fr-FR" dirty="0" smtClean="0">
                <a:latin typeface="Black Ops One" pitchFamily="2" charset="0"/>
              </a:rPr>
              <a:t>Tout au long de son histoire, l’abbaye connut en alternance des périodes de déclin et de prospérité. Plusieurs fois détruite par des incendies et endommagée lors des conflits, elle se releva toujours de ses ruines jusqu’à sa dissolution à la Révolution.</a:t>
            </a:r>
            <a:endParaRPr lang="fr-FR" dirty="0">
              <a:latin typeface="Black Ops One" pitchFamily="2" charset="0"/>
            </a:endParaRPr>
          </a:p>
        </p:txBody>
      </p:sp>
      <p:sp>
        <p:nvSpPr>
          <p:cNvPr id="3" name="Rectangle 2"/>
          <p:cNvSpPr/>
          <p:nvPr/>
        </p:nvSpPr>
        <p:spPr>
          <a:xfrm rot="60000">
            <a:off x="4536000" y="504000"/>
            <a:ext cx="3744416" cy="4524315"/>
          </a:xfrm>
          <a:prstGeom prst="rect">
            <a:avLst/>
          </a:prstGeom>
        </p:spPr>
        <p:txBody>
          <a:bodyPr wrap="square">
            <a:spAutoFit/>
          </a:bodyPr>
          <a:lstStyle/>
          <a:p>
            <a:pPr algn="ctr"/>
            <a:r>
              <a:rPr lang="fr-FR" b="1" dirty="0" smtClean="0">
                <a:latin typeface="Black Ops One" pitchFamily="2" charset="0"/>
              </a:rPr>
              <a:t>Au VIIIe siècle, le monastère connut un véritable essor sous l’abbatiat de saint Maur qui y introduisit la règle bénédictine et lui donna son nom : </a:t>
            </a:r>
            <a:r>
              <a:rPr lang="fr-FR" b="1" dirty="0" err="1" smtClean="0">
                <a:latin typeface="Black Ops One" pitchFamily="2" charset="0"/>
              </a:rPr>
              <a:t>Maurimonasterium</a:t>
            </a:r>
            <a:r>
              <a:rPr lang="fr-FR" b="1" dirty="0" smtClean="0">
                <a:latin typeface="Black Ops One" pitchFamily="2" charset="0"/>
              </a:rPr>
              <a:t>. </a:t>
            </a:r>
          </a:p>
          <a:p>
            <a:pPr algn="ctr"/>
            <a:r>
              <a:rPr lang="fr-FR" b="1" dirty="0" smtClean="0">
                <a:latin typeface="Black Ops One" pitchFamily="2" charset="0"/>
              </a:rPr>
              <a:t>La règle bénédictine attend des moines qu’ils s’adonnent au travail manuel car, dit Benoît, « c’est alors qu’ils seront vraiment moines, lorsqu’ils vivront du travail de leurs mains, à l’exemple de nos pères les Apôtres ». Le travail est organisé de manière à ce que les frères n’aient pas besoin de sortir de l’enceinte du monastère. </a:t>
            </a:r>
          </a:p>
        </p:txBody>
      </p:sp>
      <p:pic>
        <p:nvPicPr>
          <p:cNvPr id="4" name="Image 3" descr="0a0000003.gif"/>
          <p:cNvPicPr>
            <a:picLocks noChangeAspect="1"/>
          </p:cNvPicPr>
          <p:nvPr/>
        </p:nvPicPr>
        <p:blipFill>
          <a:blip r:embed="rId3" cstate="print"/>
          <a:stretch>
            <a:fillRect/>
          </a:stretch>
        </p:blipFill>
        <p:spPr>
          <a:xfrm>
            <a:off x="8064797" y="4896743"/>
            <a:ext cx="297180" cy="297180"/>
          </a:xfrm>
          <a:prstGeom prst="rect">
            <a:avLst/>
          </a:prstGeom>
        </p:spPr>
      </p:pic>
      <p:sp>
        <p:nvSpPr>
          <p:cNvPr id="5" name="ZoneTexte 4"/>
          <p:cNvSpPr txBox="1"/>
          <p:nvPr/>
        </p:nvSpPr>
        <p:spPr>
          <a:xfrm>
            <a:off x="3744317" y="4824735"/>
            <a:ext cx="340158" cy="461665"/>
          </a:xfrm>
          <a:prstGeom prst="rect">
            <a:avLst/>
          </a:prstGeom>
          <a:noFill/>
        </p:spPr>
        <p:txBody>
          <a:bodyPr wrap="none" rtlCol="0">
            <a:spAutoFit/>
          </a:bodyPr>
          <a:lstStyle/>
          <a:p>
            <a:r>
              <a:rPr lang="fr-FR" sz="2400" b="1" dirty="0" smtClean="0">
                <a:solidFill>
                  <a:schemeClr val="bg1"/>
                </a:solidFill>
              </a:rPr>
              <a:t>1</a:t>
            </a:r>
            <a:endParaRPr lang="fr-FR" sz="2400" b="1" dirty="0">
              <a:solidFill>
                <a:schemeClr val="bg1"/>
              </a:solidFill>
            </a:endParaRPr>
          </a:p>
        </p:txBody>
      </p:sp>
      <p:sp>
        <p:nvSpPr>
          <p:cNvPr id="6" name="ZoneTexte 5"/>
          <p:cNvSpPr txBox="1"/>
          <p:nvPr/>
        </p:nvSpPr>
        <p:spPr>
          <a:xfrm>
            <a:off x="4464397" y="4824735"/>
            <a:ext cx="340158" cy="461665"/>
          </a:xfrm>
          <a:prstGeom prst="rect">
            <a:avLst/>
          </a:prstGeom>
          <a:noFill/>
        </p:spPr>
        <p:txBody>
          <a:bodyPr wrap="none" rtlCol="0">
            <a:spAutoFit/>
          </a:bodyPr>
          <a:lstStyle/>
          <a:p>
            <a:r>
              <a:rPr lang="fr-FR" sz="2400" b="1" dirty="0" smtClean="0">
                <a:solidFill>
                  <a:schemeClr val="bg1"/>
                </a:solidFill>
              </a:rPr>
              <a:t>2</a:t>
            </a:r>
            <a:endParaRPr lang="fr-FR" sz="2400" b="1" dirty="0">
              <a:solidFill>
                <a:schemeClr val="bg1"/>
              </a:solidFill>
            </a:endParaRPr>
          </a:p>
        </p:txBody>
      </p:sp>
    </p:spTree>
  </p:cSld>
  <p:clrMapOvr>
    <a:masterClrMapping/>
  </p:clrMapOvr>
  <p:transition spd="slow">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3000" r="-13000"/>
          </a:stretch>
        </a:blipFill>
        <a:effectLst/>
      </p:bgPr>
    </p:bg>
    <p:spTree>
      <p:nvGrpSpPr>
        <p:cNvPr id="1" name=""/>
        <p:cNvGrpSpPr/>
        <p:nvPr/>
      </p:nvGrpSpPr>
      <p:grpSpPr>
        <a:xfrm>
          <a:off x="0" y="0"/>
          <a:ext cx="0" cy="0"/>
          <a:chOff x="0" y="0"/>
          <a:chExt cx="0" cy="0"/>
        </a:xfrm>
      </p:grpSpPr>
      <p:sp>
        <p:nvSpPr>
          <p:cNvPr id="2" name="Rectangle 1"/>
          <p:cNvSpPr/>
          <p:nvPr/>
        </p:nvSpPr>
        <p:spPr>
          <a:xfrm rot="240000">
            <a:off x="648000" y="1170663"/>
            <a:ext cx="3744416" cy="3046988"/>
          </a:xfrm>
          <a:prstGeom prst="rect">
            <a:avLst/>
          </a:prstGeom>
        </p:spPr>
        <p:txBody>
          <a:bodyPr wrap="square">
            <a:spAutoFit/>
          </a:bodyPr>
          <a:lstStyle/>
          <a:p>
            <a:pPr algn="ctr"/>
            <a:r>
              <a:rPr lang="fr-FR" b="1" dirty="0" smtClean="0">
                <a:latin typeface="Black Ops One" pitchFamily="2" charset="0"/>
              </a:rPr>
              <a:t>Ainsi, «le monastère doit, autant que possible, être disposé de telle sorte que l’on y trouve tout le nécessaire : de l’eau, un moulin, un jardin et des ateliers pour qu’on puisse pratiquer les divers métiers à l’intérieur de la clôture. De la sorte les moines n’auront pas besoin de se disperser au-dehors, ce qui n’est pas du tout avantageux pour leurs âmes ».</a:t>
            </a:r>
            <a:endParaRPr lang="fr-FR" b="1" dirty="0" smtClean="0">
              <a:latin typeface="Black Ops One" pitchFamily="2" charset="0"/>
            </a:endParaRPr>
          </a:p>
        </p:txBody>
      </p:sp>
      <p:sp>
        <p:nvSpPr>
          <p:cNvPr id="3" name="Rectangle 2"/>
          <p:cNvSpPr/>
          <p:nvPr/>
        </p:nvSpPr>
        <p:spPr>
          <a:xfrm rot="120000">
            <a:off x="4536000" y="432000"/>
            <a:ext cx="3744416" cy="4524315"/>
          </a:xfrm>
          <a:prstGeom prst="rect">
            <a:avLst/>
          </a:prstGeom>
        </p:spPr>
        <p:txBody>
          <a:bodyPr wrap="square">
            <a:spAutoFit/>
          </a:bodyPr>
          <a:lstStyle/>
          <a:p>
            <a:pPr algn="ctr"/>
            <a:r>
              <a:rPr lang="fr-FR" b="1" dirty="0" smtClean="0">
                <a:latin typeface="Black Ops One" pitchFamily="2" charset="0"/>
              </a:rPr>
              <a:t>Avec ses trois tours, ses sculptures et ses élégantes arcatures lombardes, la façade du XIIe siècle compte parmi les plus belles réalisations de l’art roman à son apogée. Elle est restée dans son état d’origine, malgré une tentative d’explosion durant la guerre des paysans qui a laissé quelques dégâts. Son côté droit porte également quelques impacts laissés par une rafale d’armes automatiques. Le massif occidental est constitué de trois niveaux séparés par d’épaisses moulures et bardé d’arcatures lombardes. </a:t>
            </a:r>
          </a:p>
        </p:txBody>
      </p:sp>
      <p:pic>
        <p:nvPicPr>
          <p:cNvPr id="4" name="Image 3" descr="0a0000003.gif"/>
          <p:cNvPicPr>
            <a:picLocks noChangeAspect="1"/>
          </p:cNvPicPr>
          <p:nvPr/>
        </p:nvPicPr>
        <p:blipFill>
          <a:blip r:embed="rId3" cstate="print"/>
          <a:stretch>
            <a:fillRect/>
          </a:stretch>
        </p:blipFill>
        <p:spPr>
          <a:xfrm>
            <a:off x="8064797" y="4896743"/>
            <a:ext cx="297180" cy="297180"/>
          </a:xfrm>
          <a:prstGeom prst="rect">
            <a:avLst/>
          </a:prstGeom>
        </p:spPr>
      </p:pic>
      <p:sp>
        <p:nvSpPr>
          <p:cNvPr id="7" name="ZoneTexte 6"/>
          <p:cNvSpPr txBox="1"/>
          <p:nvPr/>
        </p:nvSpPr>
        <p:spPr>
          <a:xfrm>
            <a:off x="3744317" y="4824735"/>
            <a:ext cx="340158" cy="461665"/>
          </a:xfrm>
          <a:prstGeom prst="rect">
            <a:avLst/>
          </a:prstGeom>
          <a:noFill/>
        </p:spPr>
        <p:txBody>
          <a:bodyPr wrap="none" rtlCol="0">
            <a:spAutoFit/>
          </a:bodyPr>
          <a:lstStyle/>
          <a:p>
            <a:r>
              <a:rPr lang="fr-FR" sz="2400" b="1" dirty="0" smtClean="0">
                <a:solidFill>
                  <a:schemeClr val="bg1"/>
                </a:solidFill>
              </a:rPr>
              <a:t>3</a:t>
            </a:r>
            <a:endParaRPr lang="fr-FR" sz="2400" b="1" dirty="0">
              <a:solidFill>
                <a:schemeClr val="bg1"/>
              </a:solidFill>
            </a:endParaRPr>
          </a:p>
        </p:txBody>
      </p:sp>
      <p:sp>
        <p:nvSpPr>
          <p:cNvPr id="8" name="ZoneTexte 7"/>
          <p:cNvSpPr txBox="1"/>
          <p:nvPr/>
        </p:nvSpPr>
        <p:spPr>
          <a:xfrm>
            <a:off x="4464397" y="4824735"/>
            <a:ext cx="340158" cy="461665"/>
          </a:xfrm>
          <a:prstGeom prst="rect">
            <a:avLst/>
          </a:prstGeom>
          <a:noFill/>
        </p:spPr>
        <p:txBody>
          <a:bodyPr wrap="none" rtlCol="0">
            <a:spAutoFit/>
          </a:bodyPr>
          <a:lstStyle/>
          <a:p>
            <a:r>
              <a:rPr lang="fr-FR" sz="2400" b="1" dirty="0" smtClean="0">
                <a:solidFill>
                  <a:schemeClr val="bg1"/>
                </a:solidFill>
              </a:rPr>
              <a:t>4</a:t>
            </a:r>
            <a:endParaRPr lang="fr-FR" sz="2400" b="1" dirty="0">
              <a:solidFill>
                <a:schemeClr val="bg1"/>
              </a:solidFill>
            </a:endParaRPr>
          </a:p>
        </p:txBody>
      </p:sp>
    </p:spTree>
  </p:cSld>
  <p:clrMapOvr>
    <a:masterClrMapping/>
  </p:clrMapOvr>
  <p:transition spd="slow">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3000" r="-13000"/>
          </a:stretch>
        </a:blipFill>
        <a:effectLst/>
      </p:bgPr>
    </p:bg>
    <p:spTree>
      <p:nvGrpSpPr>
        <p:cNvPr id="1" name=""/>
        <p:cNvGrpSpPr/>
        <p:nvPr/>
      </p:nvGrpSpPr>
      <p:grpSpPr>
        <a:xfrm>
          <a:off x="0" y="0"/>
          <a:ext cx="0" cy="0"/>
          <a:chOff x="0" y="0"/>
          <a:chExt cx="0" cy="0"/>
        </a:xfrm>
      </p:grpSpPr>
      <p:sp>
        <p:nvSpPr>
          <p:cNvPr id="2" name="Rectangle 1"/>
          <p:cNvSpPr/>
          <p:nvPr/>
        </p:nvSpPr>
        <p:spPr>
          <a:xfrm rot="240000">
            <a:off x="648000" y="431998"/>
            <a:ext cx="3744416" cy="4524315"/>
          </a:xfrm>
          <a:prstGeom prst="rect">
            <a:avLst/>
          </a:prstGeom>
        </p:spPr>
        <p:txBody>
          <a:bodyPr wrap="square">
            <a:spAutoFit/>
          </a:bodyPr>
          <a:lstStyle/>
          <a:p>
            <a:pPr algn="ctr"/>
            <a:r>
              <a:rPr lang="fr-FR" b="1" dirty="0" smtClean="0">
                <a:latin typeface="Black Ops One" pitchFamily="2" charset="0"/>
              </a:rPr>
              <a:t>Les deux tourelles latérales et la grande tour centrale ne sont pas sans rappeler les </a:t>
            </a:r>
            <a:r>
              <a:rPr lang="fr-FR" b="1" dirty="0" err="1" smtClean="0">
                <a:latin typeface="Black Ops One" pitchFamily="2" charset="0"/>
              </a:rPr>
              <a:t>Westwerk</a:t>
            </a:r>
            <a:r>
              <a:rPr lang="fr-FR" b="1" dirty="0" smtClean="0">
                <a:latin typeface="Black Ops One" pitchFamily="2" charset="0"/>
              </a:rPr>
              <a:t> des églises carolingiennes. La façade est très riche en décors et ornements. L’élément le plus curieux est sans doute le monstre tricéphale. Les dimensions de cette sculpture ne sont pas en harmonie avec le reste de l’appareil, ce qui laisse supposer qu’elle aurait été récupérée d’une construction antérieure. Elle représente une créature fantastique à trois têtes, vraisemblablement d’origine celtique. </a:t>
            </a:r>
            <a:endParaRPr lang="fr-FR" b="1" dirty="0" smtClean="0">
              <a:latin typeface="Black Ops One" pitchFamily="2" charset="0"/>
            </a:endParaRPr>
          </a:p>
        </p:txBody>
      </p:sp>
      <p:sp>
        <p:nvSpPr>
          <p:cNvPr id="3" name="Rectangle 2"/>
          <p:cNvSpPr/>
          <p:nvPr/>
        </p:nvSpPr>
        <p:spPr>
          <a:xfrm rot="120000">
            <a:off x="4536000" y="1152138"/>
            <a:ext cx="3744416" cy="3293209"/>
          </a:xfrm>
          <a:prstGeom prst="rect">
            <a:avLst/>
          </a:prstGeom>
        </p:spPr>
        <p:txBody>
          <a:bodyPr wrap="square">
            <a:spAutoFit/>
          </a:bodyPr>
          <a:lstStyle/>
          <a:p>
            <a:pPr algn="ctr"/>
            <a:r>
              <a:rPr lang="fr-FR" b="1" dirty="0" smtClean="0">
                <a:latin typeface="Black Ops One" pitchFamily="2" charset="0"/>
              </a:rPr>
              <a:t>La tradition populaire chrétienne y voit une divinité païenne, ou encore une représentation du diable. Incorporé dans la façade, ce symbole avait sans doute une double vocation : rappeler le péché aux fidèles qui s’apprêtent à pénétrer dans le sanctuaire, mais aussi astreindre Satan à résider dans une église, endroit qu’il déteste particulièrement. </a:t>
            </a:r>
            <a:endParaRPr lang="fr-FR" b="1" dirty="0" smtClean="0">
              <a:latin typeface="Black Ops One" pitchFamily="2" charset="0"/>
            </a:endParaRPr>
          </a:p>
        </p:txBody>
      </p:sp>
      <p:pic>
        <p:nvPicPr>
          <p:cNvPr id="4" name="Image 3" descr="0a0000003.gif"/>
          <p:cNvPicPr>
            <a:picLocks noChangeAspect="1"/>
          </p:cNvPicPr>
          <p:nvPr/>
        </p:nvPicPr>
        <p:blipFill>
          <a:blip r:embed="rId3" cstate="print"/>
          <a:stretch>
            <a:fillRect/>
          </a:stretch>
        </p:blipFill>
        <p:spPr>
          <a:xfrm>
            <a:off x="8064797" y="4896743"/>
            <a:ext cx="297180" cy="297180"/>
          </a:xfrm>
          <a:prstGeom prst="rect">
            <a:avLst/>
          </a:prstGeom>
        </p:spPr>
      </p:pic>
      <p:sp>
        <p:nvSpPr>
          <p:cNvPr id="7" name="ZoneTexte 6"/>
          <p:cNvSpPr txBox="1"/>
          <p:nvPr/>
        </p:nvSpPr>
        <p:spPr>
          <a:xfrm>
            <a:off x="3744317" y="4824735"/>
            <a:ext cx="340158" cy="461665"/>
          </a:xfrm>
          <a:prstGeom prst="rect">
            <a:avLst/>
          </a:prstGeom>
          <a:noFill/>
        </p:spPr>
        <p:txBody>
          <a:bodyPr wrap="none" rtlCol="0">
            <a:spAutoFit/>
          </a:bodyPr>
          <a:lstStyle/>
          <a:p>
            <a:r>
              <a:rPr lang="fr-FR" sz="2400" b="1" dirty="0" smtClean="0">
                <a:solidFill>
                  <a:schemeClr val="bg1"/>
                </a:solidFill>
              </a:rPr>
              <a:t>5</a:t>
            </a:r>
            <a:endParaRPr lang="fr-FR" sz="2400" b="1" dirty="0">
              <a:solidFill>
                <a:schemeClr val="bg1"/>
              </a:solidFill>
            </a:endParaRPr>
          </a:p>
        </p:txBody>
      </p:sp>
      <p:sp>
        <p:nvSpPr>
          <p:cNvPr id="8" name="ZoneTexte 7"/>
          <p:cNvSpPr txBox="1"/>
          <p:nvPr/>
        </p:nvSpPr>
        <p:spPr>
          <a:xfrm>
            <a:off x="4464397" y="4824735"/>
            <a:ext cx="340158" cy="461665"/>
          </a:xfrm>
          <a:prstGeom prst="rect">
            <a:avLst/>
          </a:prstGeom>
          <a:noFill/>
        </p:spPr>
        <p:txBody>
          <a:bodyPr wrap="none" rtlCol="0">
            <a:spAutoFit/>
          </a:bodyPr>
          <a:lstStyle/>
          <a:p>
            <a:r>
              <a:rPr lang="fr-FR" sz="2400" b="1" dirty="0" smtClean="0">
                <a:solidFill>
                  <a:schemeClr val="bg1"/>
                </a:solidFill>
              </a:rPr>
              <a:t>6</a:t>
            </a:r>
            <a:endParaRPr lang="fr-FR" sz="2400" b="1" dirty="0">
              <a:solidFill>
                <a:schemeClr val="bg1"/>
              </a:solidFill>
            </a:endParaRPr>
          </a:p>
        </p:txBody>
      </p:sp>
    </p:spTree>
  </p:cSld>
  <p:clrMapOvr>
    <a:masterClrMapping/>
  </p:clrMapOvr>
  <p:transition spd="slow">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3000" r="-13000"/>
          </a:stretch>
        </a:blipFill>
        <a:effectLst/>
      </p:bgPr>
    </p:bg>
    <p:spTree>
      <p:nvGrpSpPr>
        <p:cNvPr id="1" name=""/>
        <p:cNvGrpSpPr/>
        <p:nvPr/>
      </p:nvGrpSpPr>
      <p:grpSpPr>
        <a:xfrm>
          <a:off x="0" y="0"/>
          <a:ext cx="0" cy="0"/>
          <a:chOff x="0" y="0"/>
          <a:chExt cx="0" cy="0"/>
        </a:xfrm>
      </p:grpSpPr>
      <p:sp>
        <p:nvSpPr>
          <p:cNvPr id="2" name="Rectangle 1"/>
          <p:cNvSpPr/>
          <p:nvPr/>
        </p:nvSpPr>
        <p:spPr>
          <a:xfrm rot="240000">
            <a:off x="648000" y="288000"/>
            <a:ext cx="3744416" cy="4585871"/>
          </a:xfrm>
          <a:prstGeom prst="rect">
            <a:avLst/>
          </a:prstGeom>
        </p:spPr>
        <p:txBody>
          <a:bodyPr wrap="square">
            <a:spAutoFit/>
          </a:bodyPr>
          <a:lstStyle/>
          <a:p>
            <a:pPr algn="ctr"/>
            <a:r>
              <a:rPr lang="fr-FR" sz="2000" b="1" dirty="0" smtClean="0">
                <a:latin typeface="Black Ops One" pitchFamily="2" charset="0"/>
              </a:rPr>
              <a:t>La crypte archéologique </a:t>
            </a:r>
          </a:p>
          <a:p>
            <a:pPr algn="ctr"/>
            <a:endParaRPr lang="fr-FR" b="1" dirty="0" smtClean="0">
              <a:latin typeface="Black Ops One" pitchFamily="2" charset="0"/>
            </a:endParaRPr>
          </a:p>
          <a:p>
            <a:pPr algn="ctr"/>
            <a:r>
              <a:rPr lang="fr-FR" b="1" dirty="0" smtClean="0">
                <a:latin typeface="Black Ops One" pitchFamily="2" charset="0"/>
              </a:rPr>
              <a:t>Des fouilles archéologiques réalisées entre 1974 et 1976 ont révélé des témoins fondamentaux de l’histoire de l’abbatiale : des vestiges architecturaux révélant des édifices antérieurs, une quarantaine de tombes ainsi que de nombreux objets. Ces découvertes sont présentées de façon pédagogiques dans la crypte archéologique aménagée par le Service des Monuments Historiques. Son accès se fait par l’escalier dans le transept sud de l’église.</a:t>
            </a:r>
          </a:p>
        </p:txBody>
      </p:sp>
      <p:sp>
        <p:nvSpPr>
          <p:cNvPr id="3" name="Rectangle 2"/>
          <p:cNvSpPr/>
          <p:nvPr/>
        </p:nvSpPr>
        <p:spPr>
          <a:xfrm rot="120000">
            <a:off x="4536000" y="659695"/>
            <a:ext cx="3744416" cy="4278094"/>
          </a:xfrm>
          <a:prstGeom prst="rect">
            <a:avLst/>
          </a:prstGeom>
        </p:spPr>
        <p:txBody>
          <a:bodyPr wrap="square">
            <a:spAutoFit/>
          </a:bodyPr>
          <a:lstStyle/>
          <a:p>
            <a:pPr algn="ctr"/>
            <a:r>
              <a:rPr lang="fr-FR" b="1" dirty="0" smtClean="0">
                <a:latin typeface="Black Ops One" pitchFamily="2" charset="0"/>
              </a:rPr>
              <a:t>Les vestiges exposés dans la crypte concernent les éléments d’une église mérovingienne construite en 724, plus précisément l’abside centrale entourée des absidioles nord et sud. Sont également présentés les soubassements d’un petit autel, des restes de sépultures et trois sarcophages remarquables : un sarcophage en grès du XIIe siècle découvert dans le transept nord où étaient inhumés les avoués du monastère, un sarcophage en calcaire, exemplaire très rare en alsace, </a:t>
            </a:r>
            <a:endParaRPr lang="fr-FR" b="1" dirty="0" smtClean="0">
              <a:latin typeface="Black Ops One" pitchFamily="2" charset="0"/>
            </a:endParaRPr>
          </a:p>
        </p:txBody>
      </p:sp>
      <p:pic>
        <p:nvPicPr>
          <p:cNvPr id="5" name="Image 4" descr="0a0000003.gif"/>
          <p:cNvPicPr>
            <a:picLocks noChangeAspect="1"/>
          </p:cNvPicPr>
          <p:nvPr/>
        </p:nvPicPr>
        <p:blipFill>
          <a:blip r:embed="rId3" cstate="print"/>
          <a:stretch>
            <a:fillRect/>
          </a:stretch>
        </p:blipFill>
        <p:spPr>
          <a:xfrm>
            <a:off x="8064797" y="4896743"/>
            <a:ext cx="297180" cy="297180"/>
          </a:xfrm>
          <a:prstGeom prst="rect">
            <a:avLst/>
          </a:prstGeom>
        </p:spPr>
      </p:pic>
      <p:sp>
        <p:nvSpPr>
          <p:cNvPr id="8" name="ZoneTexte 7"/>
          <p:cNvSpPr txBox="1"/>
          <p:nvPr/>
        </p:nvSpPr>
        <p:spPr>
          <a:xfrm>
            <a:off x="3744317" y="4824735"/>
            <a:ext cx="340158" cy="461665"/>
          </a:xfrm>
          <a:prstGeom prst="rect">
            <a:avLst/>
          </a:prstGeom>
          <a:noFill/>
        </p:spPr>
        <p:txBody>
          <a:bodyPr wrap="none" rtlCol="0">
            <a:spAutoFit/>
          </a:bodyPr>
          <a:lstStyle/>
          <a:p>
            <a:r>
              <a:rPr lang="fr-FR" sz="2400" b="1" dirty="0" smtClean="0">
                <a:solidFill>
                  <a:schemeClr val="bg1"/>
                </a:solidFill>
              </a:rPr>
              <a:t>7</a:t>
            </a:r>
            <a:endParaRPr lang="fr-FR" sz="2400" b="1" dirty="0">
              <a:solidFill>
                <a:schemeClr val="bg1"/>
              </a:solidFill>
            </a:endParaRPr>
          </a:p>
        </p:txBody>
      </p:sp>
      <p:sp>
        <p:nvSpPr>
          <p:cNvPr id="9" name="ZoneTexte 8"/>
          <p:cNvSpPr txBox="1"/>
          <p:nvPr/>
        </p:nvSpPr>
        <p:spPr>
          <a:xfrm>
            <a:off x="4464397" y="4824735"/>
            <a:ext cx="340158" cy="461665"/>
          </a:xfrm>
          <a:prstGeom prst="rect">
            <a:avLst/>
          </a:prstGeom>
          <a:noFill/>
        </p:spPr>
        <p:txBody>
          <a:bodyPr wrap="none" rtlCol="0">
            <a:spAutoFit/>
          </a:bodyPr>
          <a:lstStyle/>
          <a:p>
            <a:r>
              <a:rPr lang="fr-FR" sz="2400" b="1" dirty="0" smtClean="0">
                <a:solidFill>
                  <a:schemeClr val="bg1"/>
                </a:solidFill>
              </a:rPr>
              <a:t>8</a:t>
            </a:r>
            <a:endParaRPr lang="fr-FR" sz="2400" b="1" dirty="0">
              <a:solidFill>
                <a:schemeClr val="bg1"/>
              </a:solidFill>
            </a:endParaRPr>
          </a:p>
        </p:txBody>
      </p:sp>
    </p:spTree>
  </p:cSld>
  <p:clrMapOvr>
    <a:masterClrMapping/>
  </p:clrMapOvr>
  <p:transition spd="slow">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3000" r="-13000"/>
          </a:stretch>
        </a:blipFill>
        <a:effectLst/>
      </p:bgPr>
    </p:bg>
    <p:spTree>
      <p:nvGrpSpPr>
        <p:cNvPr id="1" name=""/>
        <p:cNvGrpSpPr/>
        <p:nvPr/>
      </p:nvGrpSpPr>
      <p:grpSpPr>
        <a:xfrm>
          <a:off x="0" y="0"/>
          <a:ext cx="0" cy="0"/>
          <a:chOff x="0" y="0"/>
          <a:chExt cx="0" cy="0"/>
        </a:xfrm>
      </p:grpSpPr>
      <p:sp>
        <p:nvSpPr>
          <p:cNvPr id="2" name="Rectangle 1"/>
          <p:cNvSpPr/>
          <p:nvPr/>
        </p:nvSpPr>
        <p:spPr>
          <a:xfrm rot="240000">
            <a:off x="648000" y="324000"/>
            <a:ext cx="3744416" cy="5055230"/>
          </a:xfrm>
          <a:prstGeom prst="rect">
            <a:avLst/>
          </a:prstGeom>
        </p:spPr>
        <p:txBody>
          <a:bodyPr wrap="square">
            <a:spAutoFit/>
          </a:bodyPr>
          <a:lstStyle/>
          <a:p>
            <a:pPr algn="ctr"/>
            <a:r>
              <a:rPr lang="fr-FR" b="1" dirty="0" smtClean="0">
                <a:latin typeface="Black Ops One" pitchFamily="2" charset="0"/>
              </a:rPr>
              <a:t>dans un état de conservation exceptionnel et un sarcophage monoxyle d’époque carolingienne façonné dans un tronc de chêne. </a:t>
            </a:r>
          </a:p>
          <a:p>
            <a:pPr algn="ctr"/>
            <a:r>
              <a:rPr lang="fr-FR" b="1" dirty="0" smtClean="0">
                <a:latin typeface="Black Ops One" pitchFamily="2" charset="0"/>
              </a:rPr>
              <a:t>Ce dernier renverrait à une ancienne légende germanique selon laquelle un chêne était planté à la naissance d’un enfant et abattu à son décès pour devenir sa sépulture, </a:t>
            </a:r>
            <a:r>
              <a:rPr lang="fr-FR" b="1" dirty="0" err="1" smtClean="0">
                <a:latin typeface="Black Ops One" pitchFamily="2" charset="0"/>
              </a:rPr>
              <a:t>Totenbaum</a:t>
            </a:r>
            <a:r>
              <a:rPr lang="fr-FR" b="1" dirty="0" smtClean="0">
                <a:latin typeface="Black Ops One" pitchFamily="2" charset="0"/>
              </a:rPr>
              <a:t>.  </a:t>
            </a:r>
          </a:p>
          <a:p>
            <a:pPr algn="ctr"/>
            <a:endParaRPr lang="fr-FR" b="1" dirty="0">
              <a:latin typeface="Black Ops One" pitchFamily="2" charset="0"/>
            </a:endParaRPr>
          </a:p>
          <a:p>
            <a:pPr algn="ctr"/>
            <a:r>
              <a:rPr lang="fr-FR" sz="2400" b="1" dirty="0" smtClean="0">
                <a:latin typeface="Black Ops One" pitchFamily="2" charset="0"/>
              </a:rPr>
              <a:t>L'orgue </a:t>
            </a:r>
            <a:r>
              <a:rPr lang="fr-FR" sz="2400" b="1" dirty="0" err="1" smtClean="0">
                <a:latin typeface="Black Ops One" pitchFamily="2" charset="0"/>
              </a:rPr>
              <a:t>Silbermann</a:t>
            </a:r>
            <a:r>
              <a:rPr lang="fr-FR" sz="2400" b="1" dirty="0" smtClean="0">
                <a:latin typeface="Black Ops One" pitchFamily="2" charset="0"/>
              </a:rPr>
              <a:t> </a:t>
            </a:r>
          </a:p>
          <a:p>
            <a:pPr algn="ctr"/>
            <a:endParaRPr lang="fr-FR" sz="1050" b="1" dirty="0">
              <a:latin typeface="Black Ops One" pitchFamily="2" charset="0"/>
            </a:endParaRPr>
          </a:p>
          <a:p>
            <a:pPr algn="ctr"/>
            <a:r>
              <a:rPr lang="fr-FR" b="1" dirty="0" smtClean="0">
                <a:latin typeface="Black Ops One" pitchFamily="2" charset="0"/>
              </a:rPr>
              <a:t>A L’abbaye de Marmoutier, la présence d’un orgue est d’un organiste est attestée dès 1623. </a:t>
            </a:r>
            <a:endParaRPr lang="fr-FR" sz="2400" b="1" dirty="0" smtClean="0">
              <a:latin typeface="Black Ops One" pitchFamily="2" charset="0"/>
            </a:endParaRPr>
          </a:p>
          <a:p>
            <a:pPr algn="ctr"/>
            <a:endParaRPr lang="fr-FR" b="1" dirty="0" smtClean="0">
              <a:latin typeface="Black Ops One" pitchFamily="2" charset="0"/>
            </a:endParaRPr>
          </a:p>
        </p:txBody>
      </p:sp>
      <p:sp>
        <p:nvSpPr>
          <p:cNvPr id="3" name="Rectangle 2"/>
          <p:cNvSpPr/>
          <p:nvPr/>
        </p:nvSpPr>
        <p:spPr>
          <a:xfrm rot="120000">
            <a:off x="4536000" y="782805"/>
            <a:ext cx="3744416" cy="4031873"/>
          </a:xfrm>
          <a:prstGeom prst="rect">
            <a:avLst/>
          </a:prstGeom>
        </p:spPr>
        <p:txBody>
          <a:bodyPr wrap="square">
            <a:spAutoFit/>
          </a:bodyPr>
          <a:lstStyle/>
          <a:p>
            <a:pPr algn="ctr"/>
            <a:r>
              <a:rPr lang="fr-FR" b="1" dirty="0" smtClean="0">
                <a:latin typeface="Black Ops One" pitchFamily="2" charset="0"/>
              </a:rPr>
              <a:t>En 1707, un nouvel orgue fut cependant commandé par l’abbé Anselme Moser à André </a:t>
            </a:r>
            <a:r>
              <a:rPr lang="fr-FR" b="1" dirty="0" err="1" smtClean="0">
                <a:latin typeface="Black Ops One" pitchFamily="2" charset="0"/>
              </a:rPr>
              <a:t>Silbermann</a:t>
            </a:r>
            <a:r>
              <a:rPr lang="fr-FR" b="1" dirty="0" smtClean="0">
                <a:latin typeface="Black Ops One" pitchFamily="2" charset="0"/>
              </a:rPr>
              <a:t>, célèbre manufacturier d’orgue originaire de Saxe. Sa parfaite maîtrise du son, des accords et de l’harmonisation ainsi que son attention dans le choix des matériaux et de ses ouvriers se traduit par des instruments fabuleux à la quintessence de l’art de la facture d’orgue. Le montage de l’instrument de Marmoutier a lieu de l’automne 1709 au printemps 1710. </a:t>
            </a:r>
            <a:endParaRPr lang="fr-FR" b="1" dirty="0" smtClean="0">
              <a:latin typeface="Black Ops One" pitchFamily="2" charset="0"/>
            </a:endParaRPr>
          </a:p>
        </p:txBody>
      </p:sp>
      <p:pic>
        <p:nvPicPr>
          <p:cNvPr id="4" name="Image 3" descr="0a0000003.gif"/>
          <p:cNvPicPr>
            <a:picLocks noChangeAspect="1"/>
          </p:cNvPicPr>
          <p:nvPr/>
        </p:nvPicPr>
        <p:blipFill>
          <a:blip r:embed="rId3" cstate="print"/>
          <a:stretch>
            <a:fillRect/>
          </a:stretch>
        </p:blipFill>
        <p:spPr>
          <a:xfrm>
            <a:off x="8064797" y="4896743"/>
            <a:ext cx="297180" cy="297180"/>
          </a:xfrm>
          <a:prstGeom prst="rect">
            <a:avLst/>
          </a:prstGeom>
        </p:spPr>
      </p:pic>
      <p:sp>
        <p:nvSpPr>
          <p:cNvPr id="7" name="ZoneTexte 6"/>
          <p:cNvSpPr txBox="1"/>
          <p:nvPr/>
        </p:nvSpPr>
        <p:spPr>
          <a:xfrm>
            <a:off x="3744317" y="4824735"/>
            <a:ext cx="340158" cy="461665"/>
          </a:xfrm>
          <a:prstGeom prst="rect">
            <a:avLst/>
          </a:prstGeom>
          <a:noFill/>
        </p:spPr>
        <p:txBody>
          <a:bodyPr wrap="none" rtlCol="0">
            <a:spAutoFit/>
          </a:bodyPr>
          <a:lstStyle/>
          <a:p>
            <a:r>
              <a:rPr lang="fr-FR" sz="2400" b="1" dirty="0" smtClean="0">
                <a:solidFill>
                  <a:schemeClr val="bg1"/>
                </a:solidFill>
              </a:rPr>
              <a:t>9</a:t>
            </a:r>
            <a:endParaRPr lang="fr-FR" sz="2400" b="1" dirty="0">
              <a:solidFill>
                <a:schemeClr val="bg1"/>
              </a:solidFill>
            </a:endParaRPr>
          </a:p>
        </p:txBody>
      </p:sp>
      <p:sp>
        <p:nvSpPr>
          <p:cNvPr id="8" name="ZoneTexte 7"/>
          <p:cNvSpPr txBox="1"/>
          <p:nvPr/>
        </p:nvSpPr>
        <p:spPr>
          <a:xfrm>
            <a:off x="4464397" y="4824735"/>
            <a:ext cx="495649" cy="461665"/>
          </a:xfrm>
          <a:prstGeom prst="rect">
            <a:avLst/>
          </a:prstGeom>
          <a:noFill/>
        </p:spPr>
        <p:txBody>
          <a:bodyPr wrap="none" rtlCol="0">
            <a:spAutoFit/>
          </a:bodyPr>
          <a:lstStyle/>
          <a:p>
            <a:r>
              <a:rPr lang="fr-FR" sz="2400" b="1" dirty="0" smtClean="0">
                <a:solidFill>
                  <a:schemeClr val="bg1"/>
                </a:solidFill>
              </a:rPr>
              <a:t>10</a:t>
            </a:r>
            <a:endParaRPr lang="fr-FR" sz="2400" b="1" dirty="0">
              <a:solidFill>
                <a:schemeClr val="bg1"/>
              </a:solidFill>
            </a:endParaRPr>
          </a:p>
        </p:txBody>
      </p:sp>
    </p:spTree>
  </p:cSld>
  <p:clrMapOvr>
    <a:masterClrMapping/>
  </p:clrMapOvr>
  <p:transition spd="slow">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3000" r="-13000"/>
          </a:stretch>
        </a:blipFill>
        <a:effectLst/>
      </p:bgPr>
    </p:bg>
    <p:spTree>
      <p:nvGrpSpPr>
        <p:cNvPr id="1" name=""/>
        <p:cNvGrpSpPr/>
        <p:nvPr/>
      </p:nvGrpSpPr>
      <p:grpSpPr>
        <a:xfrm>
          <a:off x="0" y="0"/>
          <a:ext cx="0" cy="0"/>
          <a:chOff x="0" y="0"/>
          <a:chExt cx="0" cy="0"/>
        </a:xfrm>
      </p:grpSpPr>
      <p:sp>
        <p:nvSpPr>
          <p:cNvPr id="2" name="Rectangle 1"/>
          <p:cNvSpPr/>
          <p:nvPr/>
        </p:nvSpPr>
        <p:spPr>
          <a:xfrm rot="240000">
            <a:off x="648000" y="216000"/>
            <a:ext cx="3744416" cy="4770537"/>
          </a:xfrm>
          <a:prstGeom prst="rect">
            <a:avLst/>
          </a:prstGeom>
        </p:spPr>
        <p:txBody>
          <a:bodyPr wrap="square">
            <a:spAutoFit/>
          </a:bodyPr>
          <a:lstStyle/>
          <a:p>
            <a:pPr algn="ctr"/>
            <a:r>
              <a:rPr lang="fr-FR" b="1" dirty="0" smtClean="0">
                <a:latin typeface="Black Ops One" pitchFamily="2" charset="0"/>
              </a:rPr>
              <a:t>Il existe bien d’autres orgues d’André </a:t>
            </a:r>
            <a:r>
              <a:rPr lang="fr-FR" b="1" dirty="0" err="1" smtClean="0">
                <a:latin typeface="Black Ops One" pitchFamily="2" charset="0"/>
              </a:rPr>
              <a:t>Silbermann</a:t>
            </a:r>
            <a:r>
              <a:rPr lang="fr-FR" b="1" dirty="0" smtClean="0">
                <a:latin typeface="Black Ops One" pitchFamily="2" charset="0"/>
              </a:rPr>
              <a:t> en Europe, mais celui de Marmoutier est l’un des plus rares et le seul, avec celui d’</a:t>
            </a:r>
            <a:r>
              <a:rPr lang="fr-FR" b="1" dirty="0" err="1" smtClean="0">
                <a:latin typeface="Black Ops One" pitchFamily="2" charset="0"/>
              </a:rPr>
              <a:t>Ebersmunster</a:t>
            </a:r>
            <a:r>
              <a:rPr lang="fr-FR" b="1" dirty="0" smtClean="0">
                <a:latin typeface="Black Ops One" pitchFamily="2" charset="0"/>
              </a:rPr>
              <a:t>, à avoir été conservé dans sa facture originale. C’est par ailleurs l’unique orgue </a:t>
            </a:r>
            <a:r>
              <a:rPr lang="fr-FR" b="1" dirty="0" err="1" smtClean="0">
                <a:latin typeface="Black Ops One" pitchFamily="2" charset="0"/>
              </a:rPr>
              <a:t>Silbermann</a:t>
            </a:r>
            <a:r>
              <a:rPr lang="fr-FR" b="1" dirty="0" smtClean="0">
                <a:latin typeface="Black Ops One" pitchFamily="2" charset="0"/>
              </a:rPr>
              <a:t> qui témoigne de sa période de création d’orgue influencée par le facteur du Roi, François Thierry  (qui construisit en 1733 le Grand Orgue de Notre-Dame de Paris).  </a:t>
            </a:r>
          </a:p>
          <a:p>
            <a:pPr algn="ctr"/>
            <a:endParaRPr lang="fr-FR" b="1" dirty="0">
              <a:latin typeface="Black Ops One" pitchFamily="2" charset="0"/>
            </a:endParaRPr>
          </a:p>
          <a:p>
            <a:pPr algn="ctr"/>
            <a:r>
              <a:rPr lang="fr-FR" b="1" dirty="0" smtClean="0">
                <a:latin typeface="Black Ops One" pitchFamily="2" charset="0"/>
              </a:rPr>
              <a:t>En 1747, l’abbaye décida de compléter son orgue et fit appel au fils du grand facteur. </a:t>
            </a:r>
            <a:endParaRPr lang="fr-FR" b="1" dirty="0" smtClean="0">
              <a:latin typeface="Black Ops One" pitchFamily="2" charset="0"/>
            </a:endParaRPr>
          </a:p>
        </p:txBody>
      </p:sp>
      <p:sp>
        <p:nvSpPr>
          <p:cNvPr id="3" name="Rectangle 2"/>
          <p:cNvSpPr/>
          <p:nvPr/>
        </p:nvSpPr>
        <p:spPr>
          <a:xfrm rot="120000">
            <a:off x="4536000" y="513332"/>
            <a:ext cx="3744416" cy="4524315"/>
          </a:xfrm>
          <a:prstGeom prst="rect">
            <a:avLst/>
          </a:prstGeom>
        </p:spPr>
        <p:txBody>
          <a:bodyPr wrap="square">
            <a:spAutoFit/>
          </a:bodyPr>
          <a:lstStyle/>
          <a:p>
            <a:pPr algn="ctr"/>
            <a:r>
              <a:rPr lang="fr-FR" b="1" dirty="0" smtClean="0">
                <a:latin typeface="Black Ops One" pitchFamily="2" charset="0"/>
              </a:rPr>
              <a:t>Jean-André </a:t>
            </a:r>
            <a:r>
              <a:rPr lang="fr-FR" b="1" dirty="0" err="1" smtClean="0">
                <a:latin typeface="Black Ops One" pitchFamily="2" charset="0"/>
              </a:rPr>
              <a:t>Silbermann</a:t>
            </a:r>
            <a:r>
              <a:rPr lang="fr-FR" b="1" dirty="0" smtClean="0">
                <a:latin typeface="Black Ops One" pitchFamily="2" charset="0"/>
              </a:rPr>
              <a:t> se mit à l’œuvre et termina les modifications demandées en 1749. D’autres réparations, travaux d’entretien et d’amélioration eurent lieu par la suite.  C’est en 1955, à l’initiative des « Amis de l’Orgue </a:t>
            </a:r>
            <a:r>
              <a:rPr lang="fr-FR" b="1" dirty="0" err="1" smtClean="0">
                <a:latin typeface="Black Ops One" pitchFamily="2" charset="0"/>
              </a:rPr>
              <a:t>Silbermann</a:t>
            </a:r>
            <a:r>
              <a:rPr lang="fr-FR" b="1" dirty="0" smtClean="0">
                <a:latin typeface="Black Ops One" pitchFamily="2" charset="0"/>
              </a:rPr>
              <a:t> », association créée par Marcel </a:t>
            </a:r>
            <a:r>
              <a:rPr lang="fr-FR" b="1" dirty="0" err="1" smtClean="0">
                <a:latin typeface="Black Ops One" pitchFamily="2" charset="0"/>
              </a:rPr>
              <a:t>Thomann</a:t>
            </a:r>
            <a:r>
              <a:rPr lang="fr-FR" b="1" dirty="0" smtClean="0">
                <a:latin typeface="Black Ops One" pitchFamily="2" charset="0"/>
              </a:rPr>
              <a:t>, qu’eut lieu une restauration remarquable, inaugurée le 16 octobre de la même année. Les derniers travaux en date sont le relevage de l’orgue en 2009-2010 par la Maison Quentin </a:t>
            </a:r>
            <a:r>
              <a:rPr lang="fr-FR" b="1" dirty="0" err="1" smtClean="0">
                <a:latin typeface="Black Ops One" pitchFamily="2" charset="0"/>
              </a:rPr>
              <a:t>Blumenroeder</a:t>
            </a:r>
            <a:r>
              <a:rPr lang="fr-FR" b="1" dirty="0" smtClean="0">
                <a:latin typeface="Black Ops One" pitchFamily="2" charset="0"/>
              </a:rPr>
              <a:t> de Haguenau. </a:t>
            </a:r>
            <a:endParaRPr lang="fr-FR" b="1" dirty="0" smtClean="0">
              <a:latin typeface="Black Ops One" pitchFamily="2" charset="0"/>
            </a:endParaRPr>
          </a:p>
        </p:txBody>
      </p:sp>
      <p:pic>
        <p:nvPicPr>
          <p:cNvPr id="4" name="Image 3" descr="0a0000003.gif"/>
          <p:cNvPicPr>
            <a:picLocks noChangeAspect="1"/>
          </p:cNvPicPr>
          <p:nvPr/>
        </p:nvPicPr>
        <p:blipFill>
          <a:blip r:embed="rId3" cstate="print"/>
          <a:stretch>
            <a:fillRect/>
          </a:stretch>
        </p:blipFill>
        <p:spPr>
          <a:xfrm>
            <a:off x="8064797" y="4896743"/>
            <a:ext cx="297180" cy="297180"/>
          </a:xfrm>
          <a:prstGeom prst="rect">
            <a:avLst/>
          </a:prstGeom>
        </p:spPr>
      </p:pic>
      <p:sp>
        <p:nvSpPr>
          <p:cNvPr id="6" name="ZoneTexte 5"/>
          <p:cNvSpPr txBox="1"/>
          <p:nvPr/>
        </p:nvSpPr>
        <p:spPr>
          <a:xfrm>
            <a:off x="3744317" y="4896000"/>
            <a:ext cx="495649" cy="461665"/>
          </a:xfrm>
          <a:prstGeom prst="rect">
            <a:avLst/>
          </a:prstGeom>
          <a:noFill/>
        </p:spPr>
        <p:txBody>
          <a:bodyPr wrap="none" rtlCol="0">
            <a:spAutoFit/>
          </a:bodyPr>
          <a:lstStyle/>
          <a:p>
            <a:r>
              <a:rPr lang="fr-FR" sz="2400" b="1" dirty="0" smtClean="0">
                <a:solidFill>
                  <a:schemeClr val="bg1"/>
                </a:solidFill>
              </a:rPr>
              <a:t>11</a:t>
            </a:r>
            <a:endParaRPr lang="fr-FR" sz="2400" b="1" dirty="0">
              <a:solidFill>
                <a:schemeClr val="bg1"/>
              </a:solidFill>
            </a:endParaRPr>
          </a:p>
        </p:txBody>
      </p:sp>
      <p:sp>
        <p:nvSpPr>
          <p:cNvPr id="7" name="ZoneTexte 6"/>
          <p:cNvSpPr txBox="1"/>
          <p:nvPr/>
        </p:nvSpPr>
        <p:spPr>
          <a:xfrm>
            <a:off x="4464397" y="4824735"/>
            <a:ext cx="495649" cy="461665"/>
          </a:xfrm>
          <a:prstGeom prst="rect">
            <a:avLst/>
          </a:prstGeom>
          <a:noFill/>
        </p:spPr>
        <p:txBody>
          <a:bodyPr wrap="none" rtlCol="0">
            <a:spAutoFit/>
          </a:bodyPr>
          <a:lstStyle/>
          <a:p>
            <a:r>
              <a:rPr lang="fr-FR" sz="2400" b="1" dirty="0" smtClean="0">
                <a:solidFill>
                  <a:schemeClr val="bg1"/>
                </a:solidFill>
              </a:rPr>
              <a:t>12</a:t>
            </a:r>
            <a:endParaRPr lang="fr-FR" sz="2400" b="1" dirty="0">
              <a:solidFill>
                <a:schemeClr val="bg1"/>
              </a:solidFill>
            </a:endParaRPr>
          </a:p>
        </p:txBody>
      </p:sp>
    </p:spTree>
  </p:cSld>
  <p:clrMapOvr>
    <a:masterClrMapping/>
  </p:clrMapOvr>
  <p:transition spd="slow">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59057069_8263497043741648_45250406077298455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9488776_787648963552875_2316748901589751446_n.jpg"/>
          <p:cNvPicPr>
            <a:picLocks noChangeAspect="1"/>
          </p:cNvPicPr>
          <p:nvPr/>
        </p:nvPicPr>
        <p:blipFill>
          <a:blip r:embed="rId2" cstate="print"/>
          <a:stretch>
            <a:fillRect/>
          </a:stretch>
        </p:blipFill>
        <p:spPr>
          <a:xfrm>
            <a:off x="2201249" y="0"/>
            <a:ext cx="4238264" cy="5761038"/>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9783118_787653260219112_2905172748411977555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9779846_787650316886073_5510632550146194872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8251498_122138606906711496_790665159172484004_n.jpg"/>
          <p:cNvPicPr>
            <a:picLocks noChangeAspect="1"/>
          </p:cNvPicPr>
          <p:nvPr/>
        </p:nvPicPr>
        <p:blipFill>
          <a:blip r:embed="rId2" cstate="print"/>
          <a:stretch>
            <a:fillRect/>
          </a:stretch>
        </p:blipFill>
        <p:spPr>
          <a:xfrm>
            <a:off x="-1" y="-1"/>
            <a:ext cx="8701038" cy="5761039"/>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9779984_787698323547939_774135831337883752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9784621_787698200214618_7697814784739401537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59071283_8263497887074897_8110528866240299653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4258171_122138607662711496_2214997262571424666_n.jpg"/>
          <p:cNvPicPr>
            <a:picLocks noChangeAspect="1"/>
          </p:cNvPicPr>
          <p:nvPr/>
        </p:nvPicPr>
        <p:blipFill>
          <a:blip r:embed="rId2" cstate="print"/>
          <a:stretch>
            <a:fillRect/>
          </a:stretch>
        </p:blipFill>
        <p:spPr>
          <a:xfrm>
            <a:off x="575965" y="0"/>
            <a:ext cx="3120562" cy="5761038"/>
          </a:xfrm>
          <a:prstGeom prst="rect">
            <a:avLst/>
          </a:prstGeom>
        </p:spPr>
      </p:pic>
      <p:pic>
        <p:nvPicPr>
          <p:cNvPr id="3" name="Image 2" descr="514262708_122138607254711496_2212635191608754369_n.jpg"/>
          <p:cNvPicPr>
            <a:picLocks noChangeAspect="1"/>
          </p:cNvPicPr>
          <p:nvPr/>
        </p:nvPicPr>
        <p:blipFill>
          <a:blip r:embed="rId3" cstate="print"/>
          <a:stretch>
            <a:fillRect/>
          </a:stretch>
        </p:blipFill>
        <p:spPr>
          <a:xfrm>
            <a:off x="5112469" y="0"/>
            <a:ext cx="3075554" cy="5761038"/>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61393175_8174671552629962_2848281905643372100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61398094_8174675405962910_277042681676605215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61531276_8174671459296638_5260328085625593508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4264496_122138608586711496_2924641883474896513_n.jpg"/>
          <p:cNvPicPr>
            <a:picLocks noChangeAspect="1"/>
          </p:cNvPicPr>
          <p:nvPr/>
        </p:nvPicPr>
        <p:blipFill>
          <a:blip r:embed="rId2" cstate="print"/>
          <a:stretch>
            <a:fillRect/>
          </a:stretch>
        </p:blipFill>
        <p:spPr>
          <a:xfrm>
            <a:off x="0" y="504255"/>
            <a:ext cx="8640763" cy="4860429"/>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61564305_8174713309292453_7725963766689286157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9697510_787653140219124_5998335980310782387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4265717_122138608196711496_8681333700588193569_n.jpg"/>
          <p:cNvPicPr>
            <a:picLocks noChangeAspect="1"/>
          </p:cNvPicPr>
          <p:nvPr/>
        </p:nvPicPr>
        <p:blipFill>
          <a:blip r:embed="rId2" cstate="print"/>
          <a:stretch>
            <a:fillRect/>
          </a:stretch>
        </p:blipFill>
        <p:spPr>
          <a:xfrm>
            <a:off x="-2" y="576263"/>
            <a:ext cx="8640000" cy="4708125"/>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9779405_787653070219131_4399983786207641619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8353152_122138608502711496_7406297574347974967_n.jpg"/>
          <p:cNvPicPr>
            <a:picLocks noChangeAspect="1"/>
          </p:cNvPicPr>
          <p:nvPr/>
        </p:nvPicPr>
        <p:blipFill>
          <a:blip r:embed="rId2" cstate="print"/>
          <a:stretch>
            <a:fillRect/>
          </a:stretch>
        </p:blipFill>
        <p:spPr>
          <a:xfrm>
            <a:off x="0" y="720279"/>
            <a:ext cx="8624116" cy="432048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8256118_122138607440711496_8496326762160987216_n.jpg"/>
          <p:cNvPicPr>
            <a:picLocks noChangeAspect="1"/>
          </p:cNvPicPr>
          <p:nvPr/>
        </p:nvPicPr>
        <p:blipFill>
          <a:blip r:embed="rId2" cstate="print"/>
          <a:stretch>
            <a:fillRect/>
          </a:stretch>
        </p:blipFill>
        <p:spPr>
          <a:xfrm>
            <a:off x="0" y="432247"/>
            <a:ext cx="8651358" cy="468052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8376365_122138607536711496_4350298375601244377_n.jpg"/>
          <p:cNvPicPr>
            <a:picLocks noChangeAspect="1"/>
          </p:cNvPicPr>
          <p:nvPr/>
        </p:nvPicPr>
        <p:blipFill>
          <a:blip r:embed="rId2" cstate="print"/>
          <a:stretch>
            <a:fillRect/>
          </a:stretch>
        </p:blipFill>
        <p:spPr>
          <a:xfrm>
            <a:off x="881012" y="0"/>
            <a:ext cx="6878739" cy="5761038"/>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5896647_122138608442711496_4354580243455605422_n.jpg"/>
          <p:cNvPicPr>
            <a:picLocks noChangeAspect="1"/>
          </p:cNvPicPr>
          <p:nvPr/>
        </p:nvPicPr>
        <p:blipFill>
          <a:blip r:embed="rId2" cstate="print"/>
          <a:stretch>
            <a:fillRect/>
          </a:stretch>
        </p:blipFill>
        <p:spPr>
          <a:xfrm>
            <a:off x="-2" y="1152326"/>
            <a:ext cx="8640000" cy="3425624"/>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5042509_122138608076711496_7854519022876685694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4401000_122138608772711496_7352219114052783123_n.jpg"/>
          <p:cNvPicPr>
            <a:picLocks noChangeAspect="1"/>
          </p:cNvPicPr>
          <p:nvPr/>
        </p:nvPicPr>
        <p:blipFill>
          <a:blip r:embed="rId2" cstate="print"/>
          <a:stretch>
            <a:fillRect/>
          </a:stretch>
        </p:blipFill>
        <p:spPr>
          <a:xfrm>
            <a:off x="0" y="1080319"/>
            <a:ext cx="8602556" cy="3528392"/>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8118722_122138608256711496_4224570386101951216_n.jpg"/>
          <p:cNvPicPr>
            <a:picLocks noChangeAspect="1"/>
          </p:cNvPicPr>
          <p:nvPr/>
        </p:nvPicPr>
        <p:blipFill>
          <a:blip r:embed="rId2" cstate="print"/>
          <a:stretch>
            <a:fillRect/>
          </a:stretch>
        </p:blipFill>
        <p:spPr>
          <a:xfrm>
            <a:off x="828502" y="0"/>
            <a:ext cx="6983758" cy="5761038"/>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4283520_122138608016711496_5089179528838486273_n.jpg"/>
          <p:cNvPicPr>
            <a:picLocks noChangeAspect="1"/>
          </p:cNvPicPr>
          <p:nvPr/>
        </p:nvPicPr>
        <p:blipFill>
          <a:blip r:embed="rId2" cstate="print"/>
          <a:stretch>
            <a:fillRect/>
          </a:stretch>
        </p:blipFill>
        <p:spPr>
          <a:xfrm>
            <a:off x="-2" y="576263"/>
            <a:ext cx="8640000" cy="48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8005528_122138607110711496_2519355606791011339_n.jpg"/>
          <p:cNvPicPr>
            <a:picLocks noChangeAspect="1"/>
          </p:cNvPicPr>
          <p:nvPr/>
        </p:nvPicPr>
        <p:blipFill>
          <a:blip r:embed="rId2" cstate="print"/>
          <a:stretch>
            <a:fillRect/>
          </a:stretch>
        </p:blipFill>
        <p:spPr>
          <a:xfrm>
            <a:off x="1327342" y="0"/>
            <a:ext cx="5986079" cy="5761038"/>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461577343_8174673235963127_5915770680555710686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61624364_8174662405964210_450579335748594419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4284167_122138607698711496_3168481283438907167_n.jpg"/>
          <p:cNvPicPr>
            <a:picLocks noChangeAspect="1"/>
          </p:cNvPicPr>
          <p:nvPr/>
        </p:nvPicPr>
        <p:blipFill>
          <a:blip r:embed="rId2" cstate="print"/>
          <a:stretch>
            <a:fillRect/>
          </a:stretch>
        </p:blipFill>
        <p:spPr>
          <a:xfrm>
            <a:off x="3232685" y="0"/>
            <a:ext cx="2175392" cy="5761038"/>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8386042_122138607602711496_5415456131232196942_n.jpg"/>
          <p:cNvPicPr>
            <a:picLocks noChangeAspect="1"/>
          </p:cNvPicPr>
          <p:nvPr/>
        </p:nvPicPr>
        <p:blipFill>
          <a:blip r:embed="rId2" cstate="print"/>
          <a:stretch>
            <a:fillRect/>
          </a:stretch>
        </p:blipFill>
        <p:spPr>
          <a:xfrm>
            <a:off x="0" y="720279"/>
            <a:ext cx="8640000" cy="45225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7713811_122138606996711496_2909296319662991948_n.jpg"/>
          <p:cNvPicPr>
            <a:picLocks noChangeAspect="1"/>
          </p:cNvPicPr>
          <p:nvPr/>
        </p:nvPicPr>
        <p:blipFill>
          <a:blip r:embed="rId2" cstate="print"/>
          <a:stretch>
            <a:fillRect/>
          </a:stretch>
        </p:blipFill>
        <p:spPr>
          <a:xfrm>
            <a:off x="2763851" y="0"/>
            <a:ext cx="3113061" cy="5761038"/>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8136461_122138606510711496_7152205435644455075_n.jpg"/>
          <p:cNvPicPr>
            <a:picLocks noChangeAspect="1"/>
          </p:cNvPicPr>
          <p:nvPr/>
        </p:nvPicPr>
        <p:blipFill>
          <a:blip r:embed="rId2" cstate="print"/>
          <a:stretch>
            <a:fillRect/>
          </a:stretch>
        </p:blipFill>
        <p:spPr>
          <a:xfrm>
            <a:off x="2126236" y="0"/>
            <a:ext cx="4388291" cy="5761038"/>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8389618_122138607182711496_5049601399819922720_n.jpg"/>
          <p:cNvPicPr>
            <a:picLocks noChangeAspect="1"/>
          </p:cNvPicPr>
          <p:nvPr/>
        </p:nvPicPr>
        <p:blipFill>
          <a:blip r:embed="rId2" cstate="print"/>
          <a:stretch>
            <a:fillRect/>
          </a:stretch>
        </p:blipFill>
        <p:spPr>
          <a:xfrm>
            <a:off x="2707591" y="0"/>
            <a:ext cx="3225581" cy="5761038"/>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8395206_122138607320711496_1254163262920685875_n.jpg"/>
          <p:cNvPicPr>
            <a:picLocks noChangeAspect="1"/>
          </p:cNvPicPr>
          <p:nvPr/>
        </p:nvPicPr>
        <p:blipFill>
          <a:blip r:embed="rId2" cstate="print"/>
          <a:stretch>
            <a:fillRect/>
          </a:stretch>
        </p:blipFill>
        <p:spPr>
          <a:xfrm>
            <a:off x="2295016" y="0"/>
            <a:ext cx="4050730" cy="5761038"/>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8378799_122138607866711496_4687071011222783853_n.jpg"/>
          <p:cNvPicPr>
            <a:picLocks noChangeAspect="1"/>
          </p:cNvPicPr>
          <p:nvPr/>
        </p:nvPicPr>
        <p:blipFill>
          <a:blip r:embed="rId2" cstate="print"/>
          <a:stretch>
            <a:fillRect/>
          </a:stretch>
        </p:blipFill>
        <p:spPr>
          <a:xfrm>
            <a:off x="-2" y="504255"/>
            <a:ext cx="8640000" cy="48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8380302_122138606564711496_7488546365133819370_n.jpg"/>
          <p:cNvPicPr>
            <a:picLocks noChangeAspect="1"/>
          </p:cNvPicPr>
          <p:nvPr/>
        </p:nvPicPr>
        <p:blipFill>
          <a:blip r:embed="rId2" cstate="print"/>
          <a:stretch>
            <a:fillRect/>
          </a:stretch>
        </p:blipFill>
        <p:spPr>
          <a:xfrm>
            <a:off x="0" y="504255"/>
            <a:ext cx="8640000" cy="46575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8384444_122138606300711496_8926590970173911577_n.jpg"/>
          <p:cNvPicPr>
            <a:picLocks noChangeAspect="1"/>
          </p:cNvPicPr>
          <p:nvPr/>
        </p:nvPicPr>
        <p:blipFill>
          <a:blip r:embed="rId2" cstate="print"/>
          <a:stretch>
            <a:fillRect/>
          </a:stretch>
        </p:blipFill>
        <p:spPr>
          <a:xfrm>
            <a:off x="1379851" y="0"/>
            <a:ext cx="5881060" cy="5761038"/>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8241934_122138606384711496_612655788808186609_n.jpg"/>
          <p:cNvPicPr>
            <a:picLocks noChangeAspect="1"/>
          </p:cNvPicPr>
          <p:nvPr/>
        </p:nvPicPr>
        <p:blipFill>
          <a:blip r:embed="rId2" cstate="print"/>
          <a:stretch>
            <a:fillRect/>
          </a:stretch>
        </p:blipFill>
        <p:spPr>
          <a:xfrm>
            <a:off x="-1" y="-1"/>
            <a:ext cx="8675154" cy="5616823"/>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4267594_122138606240711496_7893393870490865642_n.jpg"/>
          <p:cNvPicPr>
            <a:picLocks noChangeAspect="1"/>
          </p:cNvPicPr>
          <p:nvPr/>
        </p:nvPicPr>
        <p:blipFill>
          <a:blip r:embed="rId2" cstate="print"/>
          <a:stretch>
            <a:fillRect/>
          </a:stretch>
        </p:blipFill>
        <p:spPr>
          <a:xfrm>
            <a:off x="0" y="0"/>
            <a:ext cx="8650004" cy="5761038"/>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18491142_122138607926711496_4694621741631077338_n.jpg"/>
          <p:cNvPicPr>
            <a:picLocks noChangeAspect="1"/>
          </p:cNvPicPr>
          <p:nvPr/>
        </p:nvPicPr>
        <p:blipFill>
          <a:blip r:embed="rId2" cstate="print"/>
          <a:stretch>
            <a:fillRect/>
          </a:stretch>
        </p:blipFill>
        <p:spPr>
          <a:xfrm>
            <a:off x="108000" y="0"/>
            <a:ext cx="8463849" cy="5761038"/>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64000"/>
          </a:stretch>
        </a:blipFill>
        <a:effectLst/>
      </p:bgPr>
    </p:bg>
    <p:spTree>
      <p:nvGrpSpPr>
        <p:cNvPr id="1" name=""/>
        <p:cNvGrpSpPr/>
        <p:nvPr/>
      </p:nvGrpSpPr>
      <p:grpSpPr>
        <a:xfrm>
          <a:off x="0" y="0"/>
          <a:ext cx="0" cy="0"/>
          <a:chOff x="0" y="0"/>
          <a:chExt cx="0" cy="0"/>
        </a:xfrm>
      </p:grpSpPr>
      <p:sp>
        <p:nvSpPr>
          <p:cNvPr id="3" name="ZoneTexte 2"/>
          <p:cNvSpPr txBox="1"/>
          <p:nvPr/>
        </p:nvSpPr>
        <p:spPr>
          <a:xfrm>
            <a:off x="6696000" y="5086882"/>
            <a:ext cx="1926420" cy="674156"/>
          </a:xfrm>
          <a:prstGeom prst="rect">
            <a:avLst/>
          </a:prstGeom>
          <a:noFill/>
        </p:spPr>
        <p:txBody>
          <a:bodyPr wrap="none" lIns="103788" tIns="51878" rIns="103788" bIns="51878" rtlCol="0">
            <a:spAutoFit/>
          </a:bodyPr>
          <a:lstStyle/>
          <a:p>
            <a:pPr defTabSz="940306"/>
            <a:r>
              <a:rPr lang="fr-FR" sz="3700" b="1" dirty="0">
                <a:ln w="19050">
                  <a:solidFill>
                    <a:prstClr val="white"/>
                  </a:solidFill>
                </a:ln>
                <a:solidFill>
                  <a:prstClr val="black"/>
                </a:solidFill>
                <a:latin typeface="Franklin Gothic Medium" pitchFamily="34" charset="0"/>
              </a:rPr>
              <a:t>Création</a:t>
            </a:r>
          </a:p>
        </p:txBody>
      </p:sp>
      <p:sp>
        <p:nvSpPr>
          <p:cNvPr id="4" name="Étoile à 12 branches 3"/>
          <p:cNvSpPr>
            <a:spLocks/>
          </p:cNvSpPr>
          <p:nvPr/>
        </p:nvSpPr>
        <p:spPr>
          <a:xfrm>
            <a:off x="1944120" y="4320679"/>
            <a:ext cx="1040599" cy="576000"/>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03788" tIns="51878" rIns="103788" bIns="51878" rtlCol="0" anchor="ctr"/>
          <a:lstStyle/>
          <a:p>
            <a:pPr algn="ctr" defTabSz="940306"/>
            <a:r>
              <a:rPr lang="fr-FR" sz="1300" dirty="0" smtClean="0">
                <a:solidFill>
                  <a:srgbClr val="FF0000"/>
                </a:solidFill>
                <a:latin typeface="Rockwell" pitchFamily="18" charset="0"/>
              </a:rPr>
              <a:t>2572</a:t>
            </a:r>
            <a:endParaRPr lang="fr-FR" sz="1300" dirty="0">
              <a:solidFill>
                <a:srgbClr val="FF0000"/>
              </a:solidFill>
              <a:latin typeface="Rockwell" pitchFamily="18" charset="0"/>
            </a:endParaRPr>
          </a:p>
        </p:txBody>
      </p:sp>
      <p:sp>
        <p:nvSpPr>
          <p:cNvPr id="10" name="ZoneTexte 9"/>
          <p:cNvSpPr txBox="1"/>
          <p:nvPr/>
        </p:nvSpPr>
        <p:spPr>
          <a:xfrm>
            <a:off x="143917" y="360239"/>
            <a:ext cx="3600399" cy="1243543"/>
          </a:xfrm>
          <a:prstGeom prst="rect">
            <a:avLst/>
          </a:prstGeom>
          <a:noFill/>
        </p:spPr>
        <p:txBody>
          <a:bodyPr wrap="square" lIns="103788" tIns="51878" rIns="103788" bIns="51878" rtlCol="0">
            <a:spAutoFit/>
          </a:bodyPr>
          <a:lstStyle/>
          <a:p>
            <a:pPr algn="ctr" defTabSz="940306"/>
            <a:r>
              <a:rPr lang="fr-FR" sz="3700" b="1" dirty="0">
                <a:ln w="19050">
                  <a:solidFill>
                    <a:prstClr val="white"/>
                  </a:solidFill>
                </a:ln>
                <a:solidFill>
                  <a:prstClr val="black"/>
                </a:solidFill>
                <a:latin typeface="Franklin Gothic Medium" pitchFamily="34" charset="0"/>
              </a:rPr>
              <a:t>Ara </a:t>
            </a:r>
            <a:r>
              <a:rPr lang="fr-FR" sz="3700" b="1" dirty="0" smtClean="0">
                <a:ln w="19050">
                  <a:solidFill>
                    <a:prstClr val="white"/>
                  </a:solidFill>
                </a:ln>
                <a:solidFill>
                  <a:prstClr val="black"/>
                </a:solidFill>
                <a:latin typeface="Franklin Gothic Medium" pitchFamily="34" charset="0"/>
              </a:rPr>
              <a:t> </a:t>
            </a:r>
            <a:r>
              <a:rPr lang="fr-FR" sz="3700" b="1" dirty="0" err="1" smtClean="0">
                <a:ln w="19050">
                  <a:solidFill>
                    <a:prstClr val="white"/>
                  </a:solidFill>
                </a:ln>
                <a:solidFill>
                  <a:prstClr val="black"/>
                </a:solidFill>
                <a:latin typeface="Franklin Gothic Medium" pitchFamily="34" charset="0"/>
              </a:rPr>
              <a:t>Malikian</a:t>
            </a:r>
            <a:r>
              <a:rPr lang="fr-FR" sz="3700" b="1" dirty="0" smtClean="0">
                <a:ln w="19050">
                  <a:solidFill>
                    <a:prstClr val="white"/>
                  </a:solidFill>
                </a:ln>
                <a:solidFill>
                  <a:prstClr val="black"/>
                </a:solidFill>
                <a:latin typeface="Franklin Gothic Medium" pitchFamily="34" charset="0"/>
              </a:rPr>
              <a:t>  Aria  de  </a:t>
            </a:r>
            <a:r>
              <a:rPr lang="fr-FR" sz="3700" b="1" dirty="0">
                <a:ln w="19050">
                  <a:solidFill>
                    <a:prstClr val="white"/>
                  </a:solidFill>
                </a:ln>
                <a:solidFill>
                  <a:prstClr val="black"/>
                </a:solidFill>
                <a:latin typeface="Franklin Gothic Medium" pitchFamily="34" charset="0"/>
              </a:rPr>
              <a:t>Bach</a:t>
            </a:r>
            <a:endParaRPr lang="fr-FR" sz="3700" b="1" dirty="0">
              <a:ln w="19050">
                <a:solidFill>
                  <a:prstClr val="white"/>
                </a:solidFill>
              </a:ln>
              <a:solidFill>
                <a:prstClr val="black"/>
              </a:solidFill>
              <a:latin typeface="Franklin Gothic Medium" pitchFamily="34" charset="0"/>
            </a:endParaRPr>
          </a:p>
        </p:txBody>
      </p:sp>
      <p:sp>
        <p:nvSpPr>
          <p:cNvPr id="11" name="ZoneTexte 10"/>
          <p:cNvSpPr txBox="1"/>
          <p:nvPr/>
        </p:nvSpPr>
        <p:spPr>
          <a:xfrm rot="-420000">
            <a:off x="4968000" y="3456000"/>
            <a:ext cx="1801514" cy="674156"/>
          </a:xfrm>
          <a:prstGeom prst="rect">
            <a:avLst/>
          </a:prstGeom>
          <a:noFill/>
        </p:spPr>
        <p:txBody>
          <a:bodyPr wrap="none" lIns="103788" tIns="51878" rIns="103788" bIns="51878" rtlCol="0">
            <a:spAutoFit/>
          </a:bodyPr>
          <a:lstStyle/>
          <a:p>
            <a:pPr defTabSz="940306"/>
            <a:r>
              <a:rPr lang="fr-FR" sz="3700" b="1" dirty="0">
                <a:ln w="19050">
                  <a:solidFill>
                    <a:prstClr val="white"/>
                  </a:solidFill>
                </a:ln>
                <a:solidFill>
                  <a:prstClr val="black"/>
                </a:solidFill>
                <a:latin typeface="Franklin Gothic Medium" pitchFamily="34" charset="0"/>
              </a:rPr>
              <a:t>Internet</a:t>
            </a:r>
            <a:endParaRPr lang="fr-FR" sz="4200" b="1" dirty="0">
              <a:ln w="19050">
                <a:solidFill>
                  <a:prstClr val="white"/>
                </a:solidFill>
              </a:ln>
              <a:solidFill>
                <a:prstClr val="black"/>
              </a:solidFill>
              <a:latin typeface="Franklin Gothic Medium" pitchFamily="34" charset="0"/>
            </a:endParaRPr>
          </a:p>
        </p:txBody>
      </p:sp>
      <p:sp>
        <p:nvSpPr>
          <p:cNvPr id="5" name="ZoneTexte 4"/>
          <p:cNvSpPr txBox="1"/>
          <p:nvPr/>
        </p:nvSpPr>
        <p:spPr>
          <a:xfrm>
            <a:off x="252382" y="5112767"/>
            <a:ext cx="979045" cy="304824"/>
          </a:xfrm>
          <a:prstGeom prst="rect">
            <a:avLst/>
          </a:prstGeom>
          <a:noFill/>
        </p:spPr>
        <p:txBody>
          <a:bodyPr wrap="none" lIns="103788" tIns="51878" rIns="103788" bIns="51878" rtlCol="0">
            <a:spAutoFit/>
          </a:bodyPr>
          <a:lstStyle/>
          <a:p>
            <a:pPr defTabSz="940306"/>
            <a:r>
              <a:rPr lang="fr-FR" sz="1300" b="1" dirty="0" smtClean="0">
                <a:solidFill>
                  <a:srgbClr val="FF0000"/>
                </a:solidFill>
              </a:rPr>
              <a:t>27.08.2025</a:t>
            </a:r>
            <a:endParaRPr lang="fr-FR" sz="1300" b="1" dirty="0">
              <a:solidFill>
                <a:srgbClr val="FF0000"/>
              </a:solidFill>
            </a:endParaRPr>
          </a:p>
        </p:txBody>
      </p:sp>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6840661" y="4176663"/>
            <a:ext cx="1496990" cy="744808"/>
          </a:xfrm>
          <a:prstGeom prst="rect">
            <a:avLst/>
          </a:prstGeom>
          <a:noFill/>
          <a:ln w="9525">
            <a:noFill/>
          </a:ln>
        </p:spPr>
      </p:pic>
      <p:pic>
        <p:nvPicPr>
          <p:cNvPr id="14" name="Image 13" descr="2446956.png"/>
          <p:cNvPicPr>
            <a:picLocks noChangeAspect="1"/>
          </p:cNvPicPr>
          <p:nvPr/>
        </p:nvPicPr>
        <p:blipFill>
          <a:blip r:embed="rId4" cstate="print"/>
          <a:stretch>
            <a:fillRect/>
          </a:stretch>
        </p:blipFill>
        <p:spPr>
          <a:xfrm>
            <a:off x="719981" y="3672607"/>
            <a:ext cx="757842" cy="673006"/>
          </a:xfrm>
          <a:prstGeom prst="rect">
            <a:avLst/>
          </a:prstGeom>
        </p:spPr>
      </p:pic>
      <p:pic>
        <p:nvPicPr>
          <p:cNvPr id="12" name="Image 11" descr="a1appareil_photo_flash.gif"/>
          <p:cNvPicPr>
            <a:picLocks noChangeAspect="1"/>
          </p:cNvPicPr>
          <p:nvPr/>
        </p:nvPicPr>
        <p:blipFill>
          <a:blip r:embed="rId5" cstate="print"/>
          <a:stretch>
            <a:fillRect/>
          </a:stretch>
        </p:blipFill>
        <p:spPr>
          <a:xfrm>
            <a:off x="6408613" y="1584375"/>
            <a:ext cx="975360" cy="975360"/>
          </a:xfrm>
          <a:prstGeom prst="rect">
            <a:avLst/>
          </a:prstGeom>
        </p:spPr>
      </p:pic>
      <p:pic>
        <p:nvPicPr>
          <p:cNvPr id="15" name="Image 14" descr="reporter-5-16008.gif"/>
          <p:cNvPicPr>
            <a:picLocks noChangeAspect="1"/>
          </p:cNvPicPr>
          <p:nvPr/>
        </p:nvPicPr>
        <p:blipFill>
          <a:blip r:embed="rId6" cstate="print"/>
          <a:stretch>
            <a:fillRect/>
          </a:stretch>
        </p:blipFill>
        <p:spPr>
          <a:xfrm rot="120000">
            <a:off x="5555471" y="2772001"/>
            <a:ext cx="1333382" cy="650763"/>
          </a:xfrm>
          <a:prstGeom prst="rect">
            <a:avLst/>
          </a:prstGeom>
        </p:spPr>
      </p:pic>
      <p:pic>
        <p:nvPicPr>
          <p:cNvPr id="13" name="Image 12" descr="vecteezy_audio-speaker-clipart-design-illustration_9399546.png"/>
          <p:cNvPicPr>
            <a:picLocks noChangeAspect="1"/>
          </p:cNvPicPr>
          <p:nvPr/>
        </p:nvPicPr>
        <p:blipFill>
          <a:blip r:embed="rId7" cstate="print"/>
          <a:stretch>
            <a:fillRect/>
          </a:stretch>
        </p:blipFill>
        <p:spPr>
          <a:xfrm>
            <a:off x="2088133" y="2016423"/>
            <a:ext cx="2018834" cy="1800000"/>
          </a:xfrm>
          <a:prstGeom prst="rect">
            <a:avLst/>
          </a:prstGeom>
        </p:spPr>
      </p:pic>
      <p:sp>
        <p:nvSpPr>
          <p:cNvPr id="17" name="Ellipse 16"/>
          <p:cNvSpPr>
            <a:spLocks noChangeAspect="1"/>
          </p:cNvSpPr>
          <p:nvPr/>
        </p:nvSpPr>
        <p:spPr>
          <a:xfrm>
            <a:off x="2232149" y="2160439"/>
            <a:ext cx="1736197" cy="1548000"/>
          </a:xfrm>
          <a:prstGeom prst="ellipse">
            <a:avLst/>
          </a:prstGeom>
          <a:blipFill>
            <a:blip r:embed="rId8"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9" tIns="45719" rIns="91439" bIns="45719" rtlCol="0" anchor="ctr"/>
          <a:lstStyle/>
          <a:p>
            <a:pPr algn="ctr" defTabSz="822952"/>
            <a:endParaRPr lang="fr-FR" dirty="0">
              <a:solidFill>
                <a:prstClr val="white"/>
              </a:solidFill>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2"/>
                                        </p:tgtEl>
                                        <p:attrNameLst>
                                          <p:attrName>style.visibility</p:attrName>
                                        </p:attrNameLst>
                                      </p:cBhvr>
                                      <p:to>
                                        <p:strVal val="visible"/>
                                      </p:to>
                                    </p:set>
                                    <p:anim to="" calcmode="lin" valueType="num">
                                      <p:cBhvr>
                                        <p:cTn id="7" dur="1" fill="hold"/>
                                        <p:tgtEl>
                                          <p:spTgt spid="12"/>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1"/>
                                        </p:tgtEl>
                                        <p:attrNameLst>
                                          <p:attrName>style.visibility</p:attrName>
                                        </p:attrNameLst>
                                      </p:cBhvr>
                                      <p:to>
                                        <p:strVal val="visible"/>
                                      </p:to>
                                    </p:set>
                                    <p:anim to="" calcmode="lin" valueType="num">
                                      <p:cBhvr>
                                        <p:cTn id="11" dur="1" fill="hold"/>
                                        <p:tgtEl>
                                          <p:spTgt spid="11"/>
                                        </p:tgtEl>
                                        <p:attrNameLst>
                                          <p:attrName/>
                                        </p:attrNameLst>
                                      </p:cBhvr>
                                    </p:anim>
                                  </p:childTnLst>
                                </p:cTn>
                              </p:par>
                            </p:childTnLst>
                          </p:cTn>
                        </p:par>
                        <p:par>
                          <p:cTn id="12" fill="hold">
                            <p:stCondLst>
                              <p:cond delay="4000"/>
                            </p:stCondLst>
                            <p:childTnLst>
                              <p:par>
                                <p:cTn id="13" presetID="24" presetClass="entr" presetSubtype="0" fill="hold" nodeType="afterEffect">
                                  <p:stCondLst>
                                    <p:cond delay="2000"/>
                                  </p:stCondLst>
                                  <p:childTnLst>
                                    <p:set>
                                      <p:cBhvr>
                                        <p:cTn id="14" dur="1" fill="hold">
                                          <p:stCondLst>
                                            <p:cond delay="0"/>
                                          </p:stCondLst>
                                        </p:cTn>
                                        <p:tgtEl>
                                          <p:spTgt spid="13"/>
                                        </p:tgtEl>
                                        <p:attrNameLst>
                                          <p:attrName>style.visibility</p:attrName>
                                        </p:attrNameLst>
                                      </p:cBhvr>
                                      <p:to>
                                        <p:strVal val="visible"/>
                                      </p:to>
                                    </p:set>
                                    <p:anim to="" calcmode="lin" valueType="num">
                                      <p:cBhvr>
                                        <p:cTn id="15" dur="1" fill="hold"/>
                                        <p:tgtEl>
                                          <p:spTgt spid="13"/>
                                        </p:tgtEl>
                                        <p:attrNameLst>
                                          <p:attrName/>
                                        </p:attrNameLst>
                                      </p:cBhvr>
                                    </p:anim>
                                  </p:childTnLst>
                                </p:cTn>
                              </p:par>
                              <p:par>
                                <p:cTn id="16" presetID="24" presetClass="entr" presetSubtype="0" fill="hold" grpId="0" nodeType="withEffect">
                                  <p:stCondLst>
                                    <p:cond delay="2000"/>
                                  </p:stCondLst>
                                  <p:childTnLst>
                                    <p:set>
                                      <p:cBhvr>
                                        <p:cTn id="17" dur="1" fill="hold">
                                          <p:stCondLst>
                                            <p:cond delay="0"/>
                                          </p:stCondLst>
                                        </p:cTn>
                                        <p:tgtEl>
                                          <p:spTgt spid="17"/>
                                        </p:tgtEl>
                                        <p:attrNameLst>
                                          <p:attrName>style.visibility</p:attrName>
                                        </p:attrNameLst>
                                      </p:cBhvr>
                                      <p:to>
                                        <p:strVal val="visible"/>
                                      </p:to>
                                    </p:set>
                                    <p:anim to="" calcmode="lin" valueType="num">
                                      <p:cBhvr>
                                        <p:cTn id="18" dur="1" fill="hold"/>
                                        <p:tgtEl>
                                          <p:spTgt spid="17"/>
                                        </p:tgtEl>
                                        <p:attrNameLst>
                                          <p:attrName/>
                                        </p:attrNameLst>
                                      </p:cBhvr>
                                    </p:anim>
                                  </p:childTnLst>
                                </p:cTn>
                              </p:par>
                            </p:childTnLst>
                          </p:cTn>
                        </p:par>
                        <p:par>
                          <p:cTn id="19" fill="hold">
                            <p:stCondLst>
                              <p:cond delay="6000"/>
                            </p:stCondLst>
                            <p:childTnLst>
                              <p:par>
                                <p:cTn id="20" presetID="24" presetClass="entr" presetSubtype="0" fill="hold" grpId="0" nodeType="afterEffect">
                                  <p:stCondLst>
                                    <p:cond delay="2000"/>
                                  </p:stCondLst>
                                  <p:childTnLst>
                                    <p:set>
                                      <p:cBhvr>
                                        <p:cTn id="21" dur="1" fill="hold">
                                          <p:stCondLst>
                                            <p:cond delay="0"/>
                                          </p:stCondLst>
                                        </p:cTn>
                                        <p:tgtEl>
                                          <p:spTgt spid="10"/>
                                        </p:tgtEl>
                                        <p:attrNameLst>
                                          <p:attrName>style.visibility</p:attrName>
                                        </p:attrNameLst>
                                      </p:cBhvr>
                                      <p:to>
                                        <p:strVal val="visible"/>
                                      </p:to>
                                    </p:set>
                                    <p:anim to="" calcmode="lin" valueType="num">
                                      <p:cBhvr>
                                        <p:cTn id="22" dur="1" fill="hold"/>
                                        <p:tgtEl>
                                          <p:spTgt spid="10"/>
                                        </p:tgtEl>
                                        <p:attrNameLst>
                                          <p:attrName/>
                                        </p:attrNameLst>
                                      </p:cBhvr>
                                    </p:anim>
                                  </p:childTnLst>
                                </p:cTn>
                              </p:par>
                            </p:childTnLst>
                          </p:cTn>
                        </p:par>
                        <p:par>
                          <p:cTn id="23" fill="hold">
                            <p:stCondLst>
                              <p:cond delay="8000"/>
                            </p:stCondLst>
                            <p:childTnLst>
                              <p:par>
                                <p:cTn id="24" presetID="24" presetClass="entr" presetSubtype="0" fill="hold" nodeType="afterEffect">
                                  <p:stCondLst>
                                    <p:cond delay="2000"/>
                                  </p:stCondLst>
                                  <p:childTnLst>
                                    <p:set>
                                      <p:cBhvr>
                                        <p:cTn id="25" dur="1" fill="hold">
                                          <p:stCondLst>
                                            <p:cond delay="0"/>
                                          </p:stCondLst>
                                        </p:cTn>
                                        <p:tgtEl>
                                          <p:spTgt spid="2"/>
                                        </p:tgtEl>
                                        <p:attrNameLst>
                                          <p:attrName>style.visibility</p:attrName>
                                        </p:attrNameLst>
                                      </p:cBhvr>
                                      <p:to>
                                        <p:strVal val="visible"/>
                                      </p:to>
                                    </p:set>
                                    <p:anim to="" calcmode="lin" valueType="num">
                                      <p:cBhvr>
                                        <p:cTn id="26" dur="1" fill="hold"/>
                                        <p:tgtEl>
                                          <p:spTgt spid="2"/>
                                        </p:tgtEl>
                                        <p:attrNameLst>
                                          <p:attrName/>
                                        </p:attrNameLst>
                                      </p:cBhvr>
                                    </p:anim>
                                  </p:childTnLst>
                                </p:cTn>
                              </p:par>
                            </p:childTnLst>
                          </p:cTn>
                        </p:par>
                        <p:par>
                          <p:cTn id="27" fill="hold">
                            <p:stCondLst>
                              <p:cond delay="10000"/>
                            </p:stCondLst>
                            <p:childTnLst>
                              <p:par>
                                <p:cTn id="28" presetID="24" presetClass="entr" presetSubtype="0" fill="hold" grpId="0" nodeType="afterEffect">
                                  <p:stCondLst>
                                    <p:cond delay="2000"/>
                                  </p:stCondLst>
                                  <p:childTnLst>
                                    <p:set>
                                      <p:cBhvr>
                                        <p:cTn id="29" dur="1" fill="hold">
                                          <p:stCondLst>
                                            <p:cond delay="0"/>
                                          </p:stCondLst>
                                        </p:cTn>
                                        <p:tgtEl>
                                          <p:spTgt spid="3"/>
                                        </p:tgtEl>
                                        <p:attrNameLst>
                                          <p:attrName>style.visibility</p:attrName>
                                        </p:attrNameLst>
                                      </p:cBhvr>
                                      <p:to>
                                        <p:strVal val="visible"/>
                                      </p:to>
                                    </p:set>
                                    <p:anim to="" calcmode="lin" valueType="num">
                                      <p:cBhvr>
                                        <p:cTn id="30" dur="1" fill="hold"/>
                                        <p:tgtEl>
                                          <p:spTgt spid="3"/>
                                        </p:tgtEl>
                                        <p:attrNameLst>
                                          <p:attrName/>
                                        </p:attrNameLst>
                                      </p:cBhvr>
                                    </p:anim>
                                  </p:childTnLst>
                                </p:cTn>
                              </p:par>
                            </p:childTnLst>
                          </p:cTn>
                        </p:par>
                        <p:par>
                          <p:cTn id="31" fill="hold">
                            <p:stCondLst>
                              <p:cond delay="12000"/>
                            </p:stCondLst>
                            <p:childTnLst>
                              <p:par>
                                <p:cTn id="32" presetID="24" presetClass="entr" presetSubtype="0" fill="hold" nodeType="afterEffect">
                                  <p:stCondLst>
                                    <p:cond delay="2000"/>
                                  </p:stCondLst>
                                  <p:childTnLst>
                                    <p:set>
                                      <p:cBhvr>
                                        <p:cTn id="33" dur="1" fill="hold">
                                          <p:stCondLst>
                                            <p:cond delay="0"/>
                                          </p:stCondLst>
                                        </p:cTn>
                                        <p:tgtEl>
                                          <p:spTgt spid="14"/>
                                        </p:tgtEl>
                                        <p:attrNameLst>
                                          <p:attrName>style.visibility</p:attrName>
                                        </p:attrNameLst>
                                      </p:cBhvr>
                                      <p:to>
                                        <p:strVal val="visible"/>
                                      </p:to>
                                    </p:set>
                                    <p:anim to="" calcmode="lin" valueType="num">
                                      <p:cBhvr>
                                        <p:cTn id="34" dur="1" fill="hold"/>
                                        <p:tgtEl>
                                          <p:spTgt spid="14"/>
                                        </p:tgtEl>
                                        <p:attrNameLst>
                                          <p:attrName/>
                                        </p:attrNameLst>
                                      </p:cBhvr>
                                    </p:anim>
                                  </p:childTnLst>
                                </p:cTn>
                              </p:par>
                            </p:childTnLst>
                          </p:cTn>
                        </p:par>
                        <p:par>
                          <p:cTn id="35" fill="hold">
                            <p:stCondLst>
                              <p:cond delay="14000"/>
                            </p:stCondLst>
                            <p:childTnLst>
                              <p:par>
                                <p:cTn id="36" presetID="24" presetClass="entr" presetSubtype="0" fill="hold" grpId="0" nodeType="afterEffect">
                                  <p:stCondLst>
                                    <p:cond delay="2000"/>
                                  </p:stCondLst>
                                  <p:childTnLst>
                                    <p:set>
                                      <p:cBhvr>
                                        <p:cTn id="37" dur="1" fill="hold">
                                          <p:stCondLst>
                                            <p:cond delay="0"/>
                                          </p:stCondLst>
                                        </p:cTn>
                                        <p:tgtEl>
                                          <p:spTgt spid="4"/>
                                        </p:tgtEl>
                                        <p:attrNameLst>
                                          <p:attrName>style.visibility</p:attrName>
                                        </p:attrNameLst>
                                      </p:cBhvr>
                                      <p:to>
                                        <p:strVal val="visible"/>
                                      </p:to>
                                    </p:set>
                                    <p:anim to="" calcmode="lin" valueType="num">
                                      <p:cBhvr>
                                        <p:cTn id="38" dur="1" fill="hold"/>
                                        <p:tgtEl>
                                          <p:spTgt spid="4"/>
                                        </p:tgtEl>
                                        <p:attrNameLst>
                                          <p:attrName/>
                                        </p:attrNameLst>
                                      </p:cBhvr>
                                    </p:anim>
                                  </p:childTnLst>
                                </p:cTn>
                              </p:par>
                            </p:childTnLst>
                          </p:cTn>
                        </p:par>
                        <p:par>
                          <p:cTn id="39" fill="hold">
                            <p:stCondLst>
                              <p:cond delay="16000"/>
                            </p:stCondLst>
                            <p:childTnLst>
                              <p:par>
                                <p:cTn id="40" presetID="24" presetClass="entr" presetSubtype="0" fill="hold" grpId="0" nodeType="afterEffect">
                                  <p:stCondLst>
                                    <p:cond delay="2000"/>
                                  </p:stCondLst>
                                  <p:childTnLst>
                                    <p:set>
                                      <p:cBhvr>
                                        <p:cTn id="41" dur="1" fill="hold">
                                          <p:stCondLst>
                                            <p:cond delay="0"/>
                                          </p:stCondLst>
                                        </p:cTn>
                                        <p:tgtEl>
                                          <p:spTgt spid="5"/>
                                        </p:tgtEl>
                                        <p:attrNameLst>
                                          <p:attrName>style.visibility</p:attrName>
                                        </p:attrNameLst>
                                      </p:cBhvr>
                                      <p:to>
                                        <p:strVal val="visible"/>
                                      </p:to>
                                    </p:set>
                                    <p:anim to="" calcmode="lin" valueType="num">
                                      <p:cBhvr>
                                        <p:cTn id="4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5"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81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76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203</TotalTime>
  <Words>764</Words>
  <Application>Microsoft Office PowerPoint</Application>
  <PresentationFormat>Personnalisé</PresentationFormat>
  <Paragraphs>49</Paragraphs>
  <Slides>48</Slides>
  <Notes>0</Notes>
  <HiddenSlides>0</HiddenSlides>
  <MMClips>1</MMClips>
  <ScaleCrop>false</ScaleCrop>
  <HeadingPairs>
    <vt:vector size="4" baseType="variant">
      <vt:variant>
        <vt:lpstr>Thème</vt:lpstr>
      </vt:variant>
      <vt:variant>
        <vt:i4>3</vt:i4>
      </vt:variant>
      <vt:variant>
        <vt:lpstr>Titres des diapositives</vt:lpstr>
      </vt:variant>
      <vt:variant>
        <vt:i4>48</vt:i4>
      </vt:variant>
    </vt:vector>
  </HeadingPairs>
  <TitlesOfParts>
    <vt:vector size="51" baseType="lpstr">
      <vt:lpstr>Thème Office</vt:lpstr>
      <vt:lpstr>81_Thème Office</vt:lpstr>
      <vt:lpstr>76_Thème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lpstr>Diapositive 47</vt:lpstr>
      <vt:lpstr>Diapositive 48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 albenesius</dc:creator>
  <cp:lastModifiedBy>Roland albenesius</cp:lastModifiedBy>
  <cp:revision>26</cp:revision>
  <dcterms:created xsi:type="dcterms:W3CDTF">2025-08-27T16:35:20Z</dcterms:created>
  <dcterms:modified xsi:type="dcterms:W3CDTF">2025-08-27T19:58:51Z</dcterms:modified>
</cp:coreProperties>
</file>