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7" r:id="rId4"/>
    <p:sldId id="298" r:id="rId5"/>
    <p:sldId id="281" r:id="rId6"/>
    <p:sldId id="262" r:id="rId7"/>
    <p:sldId id="259" r:id="rId8"/>
    <p:sldId id="260" r:id="rId9"/>
    <p:sldId id="261" r:id="rId10"/>
    <p:sldId id="263" r:id="rId11"/>
    <p:sldId id="264" r:id="rId12"/>
    <p:sldId id="265" r:id="rId13"/>
    <p:sldId id="267" r:id="rId14"/>
    <p:sldId id="266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84" r:id="rId24"/>
    <p:sldId id="276" r:id="rId25"/>
    <p:sldId id="285" r:id="rId26"/>
    <p:sldId id="277" r:id="rId27"/>
    <p:sldId id="287" r:id="rId28"/>
    <p:sldId id="278" r:id="rId29"/>
    <p:sldId id="288" r:id="rId30"/>
    <p:sldId id="279" r:id="rId31"/>
    <p:sldId id="280" r:id="rId32"/>
    <p:sldId id="282" r:id="rId33"/>
    <p:sldId id="283" r:id="rId34"/>
    <p:sldId id="294" r:id="rId35"/>
    <p:sldId id="289" r:id="rId36"/>
    <p:sldId id="286" r:id="rId37"/>
    <p:sldId id="290" r:id="rId38"/>
    <p:sldId id="291" r:id="rId39"/>
    <p:sldId id="292" r:id="rId40"/>
    <p:sldId id="293" r:id="rId41"/>
    <p:sldId id="295" r:id="rId42"/>
    <p:sldId id="296" r:id="rId43"/>
    <p:sldId id="297" r:id="rId44"/>
    <p:sldId id="299" r:id="rId45"/>
    <p:sldId id="300" r:id="rId46"/>
    <p:sldId id="301" r:id="rId47"/>
    <p:sldId id="302" r:id="rId48"/>
    <p:sldId id="303" r:id="rId49"/>
    <p:sldId id="258" r:id="rId50"/>
  </p:sldIdLst>
  <p:sldSz cx="8640763" cy="5761038"/>
  <p:notesSz cx="6858000" cy="9144000"/>
  <p:defaultTextStyle>
    <a:defPPr>
      <a:defRPr lang="fr-FR"/>
    </a:defPPr>
    <a:lvl1pPr marL="0" algn="l" defTabSz="82294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72" algn="l" defTabSz="82294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44" algn="l" defTabSz="82294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15" algn="l" defTabSz="82294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888" algn="l" defTabSz="82294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359" algn="l" defTabSz="82294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31" algn="l" defTabSz="82294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02" algn="l" defTabSz="82294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774" algn="l" defTabSz="82294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VspoMxUSkbJMIv+emnCzA==" hashData="DI19IhG2UtBlXeW0Obukf9I5av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38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9" y="1789658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8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3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7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66DF0-392A-42E5-AFAE-AFBEA0A812D6}" type="datetimeFigureOut">
              <a:rPr lang="fr-FR" smtClean="0"/>
              <a:t>27/08/2025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A9FC6-4754-4428-A9BD-E6E4971422B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66DF0-392A-42E5-AFAE-AFBEA0A812D6}" type="datetimeFigureOut">
              <a:rPr lang="fr-FR" smtClean="0"/>
              <a:t>27/08/2025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A9FC6-4754-4428-A9BD-E6E4971422B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3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6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7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4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1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88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35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0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77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66DF0-392A-42E5-AFAE-AFBEA0A812D6}" type="datetimeFigureOut">
              <a:rPr lang="fr-FR" smtClean="0"/>
              <a:t>27/08/2025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A9FC6-4754-4428-A9BD-E6E4971422B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5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0" y="1344245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66DF0-392A-42E5-AFAE-AFBEA0A812D6}" type="datetimeFigureOut">
              <a:rPr lang="fr-FR" smtClean="0"/>
              <a:t>27/08/2025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A9FC6-4754-4428-A9BD-E6E4971422B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2" indent="0">
              <a:buNone/>
              <a:defRPr sz="1800" b="1"/>
            </a:lvl2pPr>
            <a:lvl3pPr marL="822944" indent="0">
              <a:buNone/>
              <a:defRPr sz="1600" b="1"/>
            </a:lvl3pPr>
            <a:lvl4pPr marL="1234415" indent="0">
              <a:buNone/>
              <a:defRPr sz="1400" b="1"/>
            </a:lvl4pPr>
            <a:lvl5pPr marL="1645888" indent="0">
              <a:buNone/>
              <a:defRPr sz="1400" b="1"/>
            </a:lvl5pPr>
            <a:lvl6pPr marL="2057359" indent="0">
              <a:buNone/>
              <a:defRPr sz="1400" b="1"/>
            </a:lvl6pPr>
            <a:lvl7pPr marL="2468831" indent="0">
              <a:buNone/>
              <a:defRPr sz="1400" b="1"/>
            </a:lvl7pPr>
            <a:lvl8pPr marL="2880302" indent="0">
              <a:buNone/>
              <a:defRPr sz="1400" b="1"/>
            </a:lvl8pPr>
            <a:lvl9pPr marL="3291774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8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0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2" indent="0">
              <a:buNone/>
              <a:defRPr sz="1800" b="1"/>
            </a:lvl2pPr>
            <a:lvl3pPr marL="822944" indent="0">
              <a:buNone/>
              <a:defRPr sz="1600" b="1"/>
            </a:lvl3pPr>
            <a:lvl4pPr marL="1234415" indent="0">
              <a:buNone/>
              <a:defRPr sz="1400" b="1"/>
            </a:lvl4pPr>
            <a:lvl5pPr marL="1645888" indent="0">
              <a:buNone/>
              <a:defRPr sz="1400" b="1"/>
            </a:lvl5pPr>
            <a:lvl6pPr marL="2057359" indent="0">
              <a:buNone/>
              <a:defRPr sz="1400" b="1"/>
            </a:lvl6pPr>
            <a:lvl7pPr marL="2468831" indent="0">
              <a:buNone/>
              <a:defRPr sz="1400" b="1"/>
            </a:lvl7pPr>
            <a:lvl8pPr marL="2880302" indent="0">
              <a:buNone/>
              <a:defRPr sz="1400" b="1"/>
            </a:lvl8pPr>
            <a:lvl9pPr marL="3291774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0" y="1826998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66DF0-392A-42E5-AFAE-AFBEA0A812D6}" type="datetimeFigureOut">
              <a:rPr lang="fr-FR" smtClean="0"/>
              <a:t>27/08/2025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A9FC6-4754-4428-A9BD-E6E4971422B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66DF0-392A-42E5-AFAE-AFBEA0A812D6}" type="datetimeFigureOut">
              <a:rPr lang="fr-FR" smtClean="0"/>
              <a:t>27/08/2025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A9FC6-4754-4428-A9BD-E6E4971422B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66DF0-392A-42E5-AFAE-AFBEA0A812D6}" type="datetimeFigureOut">
              <a:rPr lang="fr-FR" smtClean="0"/>
              <a:t>27/08/2025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A9FC6-4754-4428-A9BD-E6E4971422B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1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1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72" indent="0">
              <a:buNone/>
              <a:defRPr sz="1100"/>
            </a:lvl2pPr>
            <a:lvl3pPr marL="822944" indent="0">
              <a:buNone/>
              <a:defRPr sz="900"/>
            </a:lvl3pPr>
            <a:lvl4pPr marL="1234415" indent="0">
              <a:buNone/>
              <a:defRPr sz="800"/>
            </a:lvl4pPr>
            <a:lvl5pPr marL="1645888" indent="0">
              <a:buNone/>
              <a:defRPr sz="800"/>
            </a:lvl5pPr>
            <a:lvl6pPr marL="2057359" indent="0">
              <a:buNone/>
              <a:defRPr sz="800"/>
            </a:lvl6pPr>
            <a:lvl7pPr marL="2468831" indent="0">
              <a:buNone/>
              <a:defRPr sz="800"/>
            </a:lvl7pPr>
            <a:lvl8pPr marL="2880302" indent="0">
              <a:buNone/>
              <a:defRPr sz="800"/>
            </a:lvl8pPr>
            <a:lvl9pPr marL="3291774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66DF0-392A-42E5-AFAE-AFBEA0A812D6}" type="datetimeFigureOut">
              <a:rPr lang="fr-FR" smtClean="0"/>
              <a:t>27/08/2025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A9FC6-4754-4428-A9BD-E6E4971422B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72" indent="0">
              <a:buNone/>
              <a:defRPr sz="2500"/>
            </a:lvl2pPr>
            <a:lvl3pPr marL="822944" indent="0">
              <a:buNone/>
              <a:defRPr sz="2200"/>
            </a:lvl3pPr>
            <a:lvl4pPr marL="1234415" indent="0">
              <a:buNone/>
              <a:defRPr sz="1800"/>
            </a:lvl4pPr>
            <a:lvl5pPr marL="1645888" indent="0">
              <a:buNone/>
              <a:defRPr sz="1800"/>
            </a:lvl5pPr>
            <a:lvl6pPr marL="2057359" indent="0">
              <a:buNone/>
              <a:defRPr sz="1800"/>
            </a:lvl6pPr>
            <a:lvl7pPr marL="2468831" indent="0">
              <a:buNone/>
              <a:defRPr sz="1800"/>
            </a:lvl7pPr>
            <a:lvl8pPr marL="2880302" indent="0">
              <a:buNone/>
              <a:defRPr sz="1800"/>
            </a:lvl8pPr>
            <a:lvl9pPr marL="3291774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5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72" indent="0">
              <a:buNone/>
              <a:defRPr sz="1100"/>
            </a:lvl2pPr>
            <a:lvl3pPr marL="822944" indent="0">
              <a:buNone/>
              <a:defRPr sz="900"/>
            </a:lvl3pPr>
            <a:lvl4pPr marL="1234415" indent="0">
              <a:buNone/>
              <a:defRPr sz="800"/>
            </a:lvl4pPr>
            <a:lvl5pPr marL="1645888" indent="0">
              <a:buNone/>
              <a:defRPr sz="800"/>
            </a:lvl5pPr>
            <a:lvl6pPr marL="2057359" indent="0">
              <a:buNone/>
              <a:defRPr sz="800"/>
            </a:lvl6pPr>
            <a:lvl7pPr marL="2468831" indent="0">
              <a:buNone/>
              <a:defRPr sz="800"/>
            </a:lvl7pPr>
            <a:lvl8pPr marL="2880302" indent="0">
              <a:buNone/>
              <a:defRPr sz="800"/>
            </a:lvl8pPr>
            <a:lvl9pPr marL="3291774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66DF0-392A-42E5-AFAE-AFBEA0A812D6}" type="datetimeFigureOut">
              <a:rPr lang="fr-FR" smtClean="0"/>
              <a:t>27/08/2025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A9FC6-4754-4428-A9BD-E6E4971422B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66DF0-392A-42E5-AFAE-AFBEA0A812D6}" type="datetimeFigureOut">
              <a:rPr lang="fr-FR" smtClean="0"/>
              <a:t>27/08/2025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A9FC6-4754-4428-A9BD-E6E4971422B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71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8" y="193371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66DF0-392A-42E5-AFAE-AFBEA0A812D6}" type="datetimeFigureOut">
              <a:rPr lang="fr-FR" smtClean="0"/>
              <a:t>27/08/2025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5A9FC6-4754-4428-A9BD-E6E4971422B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74" y="1793602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731" y="326471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15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3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46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62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77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293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008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724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225" y="3706386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225" y="2441785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156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313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46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622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577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2931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0088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724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3163" y="134511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852" y="134511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20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1564" indent="0">
              <a:buNone/>
              <a:defRPr sz="2100" b="1"/>
            </a:lvl2pPr>
            <a:lvl3pPr marL="943131" indent="0">
              <a:buNone/>
              <a:defRPr sz="1800" b="1"/>
            </a:lvl3pPr>
            <a:lvl4pPr marL="1414655" indent="0">
              <a:buNone/>
              <a:defRPr sz="1700" b="1"/>
            </a:lvl4pPr>
            <a:lvl5pPr marL="1886221" indent="0">
              <a:buNone/>
              <a:defRPr sz="1700" b="1"/>
            </a:lvl5pPr>
            <a:lvl6pPr marL="2357751" indent="0">
              <a:buNone/>
              <a:defRPr sz="1700" b="1"/>
            </a:lvl6pPr>
            <a:lvl7pPr marL="2829316" indent="0">
              <a:buNone/>
              <a:defRPr sz="1700" b="1"/>
            </a:lvl7pPr>
            <a:lvl8pPr marL="3300883" indent="0">
              <a:buNone/>
              <a:defRPr sz="1700" b="1"/>
            </a:lvl8pPr>
            <a:lvl9pPr marL="3772417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150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12" y="1289620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1564" indent="0">
              <a:buNone/>
              <a:defRPr sz="2100" b="1"/>
            </a:lvl2pPr>
            <a:lvl3pPr marL="943131" indent="0">
              <a:buNone/>
              <a:defRPr sz="1800" b="1"/>
            </a:lvl3pPr>
            <a:lvl4pPr marL="1414655" indent="0">
              <a:buNone/>
              <a:defRPr sz="1700" b="1"/>
            </a:lvl4pPr>
            <a:lvl5pPr marL="1886221" indent="0">
              <a:buNone/>
              <a:defRPr sz="1700" b="1"/>
            </a:lvl5pPr>
            <a:lvl6pPr marL="2357751" indent="0">
              <a:buNone/>
              <a:defRPr sz="1700" b="1"/>
            </a:lvl6pPr>
            <a:lvl7pPr marL="2829316" indent="0">
              <a:buNone/>
              <a:defRPr sz="1700" b="1"/>
            </a:lvl7pPr>
            <a:lvl8pPr marL="3300883" indent="0">
              <a:buNone/>
              <a:defRPr sz="1700" b="1"/>
            </a:lvl8pPr>
            <a:lvl9pPr marL="3772417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12" y="1827150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861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4" y="233392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861" y="1205638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1564" indent="0">
              <a:buNone/>
              <a:defRPr sz="1300"/>
            </a:lvl2pPr>
            <a:lvl3pPr marL="943131" indent="0">
              <a:buNone/>
              <a:defRPr sz="1100"/>
            </a:lvl3pPr>
            <a:lvl4pPr marL="1414655" indent="0">
              <a:buNone/>
              <a:defRPr sz="1000"/>
            </a:lvl4pPr>
            <a:lvl5pPr marL="1886221" indent="0">
              <a:buNone/>
              <a:defRPr sz="1000"/>
            </a:lvl5pPr>
            <a:lvl6pPr marL="2357751" indent="0">
              <a:buNone/>
              <a:defRPr sz="1000"/>
            </a:lvl6pPr>
            <a:lvl7pPr marL="2829316" indent="0">
              <a:buNone/>
              <a:defRPr sz="1000"/>
            </a:lvl7pPr>
            <a:lvl8pPr marL="3300883" indent="0">
              <a:buNone/>
              <a:defRPr sz="1000"/>
            </a:lvl8pPr>
            <a:lvl9pPr marL="3772417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91" y="40360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91" y="519529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1564" indent="0">
              <a:buNone/>
              <a:defRPr sz="2900"/>
            </a:lvl2pPr>
            <a:lvl3pPr marL="943131" indent="0">
              <a:buNone/>
              <a:defRPr sz="2500"/>
            </a:lvl3pPr>
            <a:lvl4pPr marL="1414655" indent="0">
              <a:buNone/>
              <a:defRPr sz="2100"/>
            </a:lvl4pPr>
            <a:lvl5pPr marL="1886221" indent="0">
              <a:buNone/>
              <a:defRPr sz="2100"/>
            </a:lvl5pPr>
            <a:lvl6pPr marL="2357751" indent="0">
              <a:buNone/>
              <a:defRPr sz="2100"/>
            </a:lvl6pPr>
            <a:lvl7pPr marL="2829316" indent="0">
              <a:buNone/>
              <a:defRPr sz="2100"/>
            </a:lvl7pPr>
            <a:lvl8pPr marL="3300883" indent="0">
              <a:buNone/>
              <a:defRPr sz="2100"/>
            </a:lvl8pPr>
            <a:lvl9pPr marL="3772417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91" y="4509568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1564" indent="0">
              <a:buNone/>
              <a:defRPr sz="1300"/>
            </a:lvl2pPr>
            <a:lvl3pPr marL="943131" indent="0">
              <a:buNone/>
              <a:defRPr sz="1100"/>
            </a:lvl3pPr>
            <a:lvl4pPr marL="1414655" indent="0">
              <a:buNone/>
              <a:defRPr sz="1000"/>
            </a:lvl4pPr>
            <a:lvl5pPr marL="1886221" indent="0">
              <a:buNone/>
              <a:defRPr sz="1000"/>
            </a:lvl5pPr>
            <a:lvl6pPr marL="2357751" indent="0">
              <a:buNone/>
              <a:defRPr sz="1000"/>
            </a:lvl6pPr>
            <a:lvl7pPr marL="2829316" indent="0">
              <a:buNone/>
              <a:defRPr sz="1000"/>
            </a:lvl7pPr>
            <a:lvl8pPr marL="3300883" indent="0">
              <a:buNone/>
              <a:defRPr sz="1000"/>
            </a:lvl8pPr>
            <a:lvl9pPr marL="3772417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6" y="234032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65" y="234032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72" y="179059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753" y="326471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01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03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04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06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07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209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910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611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230" y="370648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230" y="2441791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016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031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044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06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507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2090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29104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6119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44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3" y="1345144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57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61" indent="0">
              <a:buNone/>
              <a:defRPr sz="2100" b="1"/>
            </a:lvl2pPr>
            <a:lvl3pPr marL="940313" indent="0">
              <a:buNone/>
              <a:defRPr sz="1800" b="1"/>
            </a:lvl3pPr>
            <a:lvl4pPr marL="1410449" indent="0">
              <a:buNone/>
              <a:defRPr sz="1700" b="1"/>
            </a:lvl4pPr>
            <a:lvl5pPr marL="1880608" indent="0">
              <a:buNone/>
              <a:defRPr sz="1700" b="1"/>
            </a:lvl5pPr>
            <a:lvl6pPr marL="2350759" indent="0">
              <a:buNone/>
              <a:defRPr sz="1700" b="1"/>
            </a:lvl6pPr>
            <a:lvl7pPr marL="2820902" indent="0">
              <a:buNone/>
              <a:defRPr sz="1700" b="1"/>
            </a:lvl7pPr>
            <a:lvl8pPr marL="3291046" indent="0">
              <a:buNone/>
              <a:defRPr sz="1700" b="1"/>
            </a:lvl8pPr>
            <a:lvl9pPr marL="3761194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57" y="1827149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8" y="1289645"/>
            <a:ext cx="3819340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61" indent="0">
              <a:buNone/>
              <a:defRPr sz="2100" b="1"/>
            </a:lvl2pPr>
            <a:lvl3pPr marL="940313" indent="0">
              <a:buNone/>
              <a:defRPr sz="1800" b="1"/>
            </a:lvl3pPr>
            <a:lvl4pPr marL="1410449" indent="0">
              <a:buNone/>
              <a:defRPr sz="1700" b="1"/>
            </a:lvl4pPr>
            <a:lvl5pPr marL="1880608" indent="0">
              <a:buNone/>
              <a:defRPr sz="1700" b="1"/>
            </a:lvl5pPr>
            <a:lvl6pPr marL="2350759" indent="0">
              <a:buNone/>
              <a:defRPr sz="1700" b="1"/>
            </a:lvl6pPr>
            <a:lvl7pPr marL="2820902" indent="0">
              <a:buNone/>
              <a:defRPr sz="1700" b="1"/>
            </a:lvl7pPr>
            <a:lvl8pPr marL="3291046" indent="0">
              <a:buNone/>
              <a:defRPr sz="1700" b="1"/>
            </a:lvl8pPr>
            <a:lvl9pPr marL="3761194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8" y="1827149"/>
            <a:ext cx="3819340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51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949" y="233443"/>
            <a:ext cx="4830427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514" y="1205636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0161" indent="0">
              <a:buNone/>
              <a:defRPr sz="1300"/>
            </a:lvl2pPr>
            <a:lvl3pPr marL="940313" indent="0">
              <a:buNone/>
              <a:defRPr sz="1100"/>
            </a:lvl3pPr>
            <a:lvl4pPr marL="1410449" indent="0">
              <a:buNone/>
              <a:defRPr sz="1000"/>
            </a:lvl4pPr>
            <a:lvl5pPr marL="1880608" indent="0">
              <a:buNone/>
              <a:defRPr sz="1000"/>
            </a:lvl5pPr>
            <a:lvl6pPr marL="2350759" indent="0">
              <a:buNone/>
              <a:defRPr sz="1000"/>
            </a:lvl6pPr>
            <a:lvl7pPr marL="2820902" indent="0">
              <a:buNone/>
              <a:defRPr sz="1000"/>
            </a:lvl7pPr>
            <a:lvl8pPr marL="3291046" indent="0">
              <a:buNone/>
              <a:defRPr sz="1000"/>
            </a:lvl8pPr>
            <a:lvl9pPr marL="3761194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91" y="4036111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91" y="519648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0161" indent="0">
              <a:buNone/>
              <a:defRPr sz="2900"/>
            </a:lvl2pPr>
            <a:lvl3pPr marL="940313" indent="0">
              <a:buNone/>
              <a:defRPr sz="2500"/>
            </a:lvl3pPr>
            <a:lvl4pPr marL="1410449" indent="0">
              <a:buNone/>
              <a:defRPr sz="2100"/>
            </a:lvl4pPr>
            <a:lvl5pPr marL="1880608" indent="0">
              <a:buNone/>
              <a:defRPr sz="2100"/>
            </a:lvl5pPr>
            <a:lvl6pPr marL="2350759" indent="0">
              <a:buNone/>
              <a:defRPr sz="2100"/>
            </a:lvl6pPr>
            <a:lvl7pPr marL="2820902" indent="0">
              <a:buNone/>
              <a:defRPr sz="2100"/>
            </a:lvl7pPr>
            <a:lvl8pPr marL="3291046" indent="0">
              <a:buNone/>
              <a:defRPr sz="2100"/>
            </a:lvl8pPr>
            <a:lvl9pPr marL="3761194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91" y="4509573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0161" indent="0">
              <a:buNone/>
              <a:defRPr sz="1300"/>
            </a:lvl2pPr>
            <a:lvl3pPr marL="940313" indent="0">
              <a:buNone/>
              <a:defRPr sz="1100"/>
            </a:lvl3pPr>
            <a:lvl4pPr marL="1410449" indent="0">
              <a:buNone/>
              <a:defRPr sz="1000"/>
            </a:lvl4pPr>
            <a:lvl5pPr marL="1880608" indent="0">
              <a:buNone/>
              <a:defRPr sz="1000"/>
            </a:lvl5pPr>
            <a:lvl6pPr marL="2350759" indent="0">
              <a:buNone/>
              <a:defRPr sz="1000"/>
            </a:lvl6pPr>
            <a:lvl7pPr marL="2820902" indent="0">
              <a:buNone/>
              <a:defRPr sz="1000"/>
            </a:lvl7pPr>
            <a:lvl8pPr marL="3291046" indent="0">
              <a:buNone/>
              <a:defRPr sz="1000"/>
            </a:lvl8pPr>
            <a:lvl9pPr marL="3761194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4" y="234091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3" y="234091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0" y="230709"/>
            <a:ext cx="7776687" cy="960173"/>
          </a:xfrm>
          <a:prstGeom prst="rect">
            <a:avLst/>
          </a:prstGeom>
        </p:spPr>
        <p:txBody>
          <a:bodyPr vert="horz" lIns="82294" tIns="41148" rIns="82294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0" y="1344245"/>
            <a:ext cx="7776687" cy="3802019"/>
          </a:xfrm>
          <a:prstGeom prst="rect">
            <a:avLst/>
          </a:prstGeom>
        </p:spPr>
        <p:txBody>
          <a:bodyPr vert="horz" lIns="82294" tIns="41148" rIns="82294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4" tIns="41148" rIns="82294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F66DF0-392A-42E5-AFAE-AFBEA0A812D6}" type="datetimeFigureOut">
              <a:rPr lang="fr-FR" smtClean="0"/>
              <a:t>27/08/2025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4" tIns="41148" rIns="82294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4" tIns="41148" rIns="82294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5A9FC6-4754-4428-A9BD-E6E4971422BA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44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04" indent="-308604" algn="l" defTabSz="822944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42" indent="-257170" algn="l" defTabSz="822944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679" indent="-205736" algn="l" defTabSz="82294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51" indent="-205736" algn="l" defTabSz="822944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22" indent="-205736" algn="l" defTabSz="822944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095" indent="-205736" algn="l" defTabSz="822944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566" indent="-205736" algn="l" defTabSz="822944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038" indent="-205736" algn="l" defTabSz="822944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10" indent="-205736" algn="l" defTabSz="822944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4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72" algn="l" defTabSz="82294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44" algn="l" defTabSz="82294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15" algn="l" defTabSz="82294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888" algn="l" defTabSz="82294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359" algn="l" defTabSz="82294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31" algn="l" defTabSz="82294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02" algn="l" defTabSz="82294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774" algn="l" defTabSz="82294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36" y="232232"/>
            <a:ext cx="7776686" cy="960175"/>
          </a:xfrm>
          <a:prstGeom prst="rect">
            <a:avLst/>
          </a:prstGeom>
        </p:spPr>
        <p:txBody>
          <a:bodyPr vert="horz" lIns="93716" tIns="46842" rIns="93716" bIns="46842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6" y="1345119"/>
            <a:ext cx="7776686" cy="3802019"/>
          </a:xfrm>
          <a:prstGeom prst="rect">
            <a:avLst/>
          </a:prstGeom>
        </p:spPr>
        <p:txBody>
          <a:bodyPr vert="horz" lIns="93716" tIns="46842" rIns="93716" bIns="46842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48" y="5342967"/>
            <a:ext cx="2016178" cy="306722"/>
          </a:xfrm>
          <a:prstGeom prst="rect">
            <a:avLst/>
          </a:prstGeom>
        </p:spPr>
        <p:txBody>
          <a:bodyPr vert="horz" lIns="93716" tIns="46842" rIns="93716" bIns="46842" rtlCol="0" anchor="ctr"/>
          <a:lstStyle>
            <a:lvl1pPr algn="l" defTabSz="94313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039" y="5342967"/>
            <a:ext cx="2736242" cy="306722"/>
          </a:xfrm>
          <a:prstGeom prst="rect">
            <a:avLst/>
          </a:prstGeom>
        </p:spPr>
        <p:txBody>
          <a:bodyPr vert="horz" lIns="93716" tIns="46842" rIns="93716" bIns="46842" rtlCol="0" anchor="ctr"/>
          <a:lstStyle>
            <a:lvl1pPr algn="ctr" defTabSz="94313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117" y="5342967"/>
            <a:ext cx="2016178" cy="306722"/>
          </a:xfrm>
          <a:prstGeom prst="rect">
            <a:avLst/>
          </a:prstGeom>
        </p:spPr>
        <p:txBody>
          <a:bodyPr vert="horz" lIns="93716" tIns="46842" rIns="93716" bIns="46842" rtlCol="0" anchor="ctr"/>
          <a:lstStyle>
            <a:lvl1pPr algn="r" defTabSz="94313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6000">
    <p:random/>
  </p:transition>
  <p:txStyles>
    <p:titleStyle>
      <a:lvl1pPr algn="ctr" defTabSz="943131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3676" indent="-353676" algn="l" defTabSz="943131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6266" indent="-294716" algn="l" defTabSz="943131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8897" indent="-235801" algn="l" defTabSz="943131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0436" indent="-235801" algn="l" defTabSz="943131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2010" indent="-235801" algn="l" defTabSz="943131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93528" indent="-235801" algn="l" defTabSz="94313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65104" indent="-235801" algn="l" defTabSz="94313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36642" indent="-235801" algn="l" defTabSz="94313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08230" indent="-235801" algn="l" defTabSz="94313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313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1564" algn="l" defTabSz="94313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3131" algn="l" defTabSz="94313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4655" algn="l" defTabSz="94313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6221" algn="l" defTabSz="94313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57751" algn="l" defTabSz="94313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29316" algn="l" defTabSz="94313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00883" algn="l" defTabSz="94313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2417" algn="l" defTabSz="94313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219" y="232333"/>
            <a:ext cx="7776688" cy="960175"/>
          </a:xfrm>
          <a:prstGeom prst="rect">
            <a:avLst/>
          </a:prstGeom>
        </p:spPr>
        <p:txBody>
          <a:bodyPr vert="horz" lIns="93434" tIns="46699" rIns="93434" bIns="4669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219" y="1345144"/>
            <a:ext cx="7776688" cy="3802019"/>
          </a:xfrm>
          <a:prstGeom prst="rect">
            <a:avLst/>
          </a:prstGeom>
        </p:spPr>
        <p:txBody>
          <a:bodyPr vert="horz" lIns="93434" tIns="46699" rIns="93434" bIns="4669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24" y="5343073"/>
            <a:ext cx="2016178" cy="306722"/>
          </a:xfrm>
          <a:prstGeom prst="rect">
            <a:avLst/>
          </a:prstGeom>
        </p:spPr>
        <p:txBody>
          <a:bodyPr vert="horz" lIns="93434" tIns="46699" rIns="93434" bIns="46699" rtlCol="0" anchor="ctr"/>
          <a:lstStyle>
            <a:lvl1pPr algn="l" defTabSz="94031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27/08/2025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23" y="5343073"/>
            <a:ext cx="2736242" cy="306722"/>
          </a:xfrm>
          <a:prstGeom prst="rect">
            <a:avLst/>
          </a:prstGeom>
        </p:spPr>
        <p:txBody>
          <a:bodyPr vert="horz" lIns="93434" tIns="46699" rIns="93434" bIns="46699" rtlCol="0" anchor="ctr"/>
          <a:lstStyle>
            <a:lvl1pPr algn="ctr" defTabSz="94031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162" y="5343073"/>
            <a:ext cx="2016178" cy="306722"/>
          </a:xfrm>
          <a:prstGeom prst="rect">
            <a:avLst/>
          </a:prstGeom>
        </p:spPr>
        <p:txBody>
          <a:bodyPr vert="horz" lIns="93434" tIns="46699" rIns="93434" bIns="46699" rtlCol="0" anchor="ctr"/>
          <a:lstStyle>
            <a:lvl1pPr algn="r" defTabSz="94031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031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2634" indent="-352634" algn="l" defTabSz="94031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3982" indent="-293843" algn="l" defTabSz="94031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5388" indent="-235107" algn="l" defTabSz="94031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521" indent="-235107" algn="l" defTabSz="94031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15664" indent="-235107" algn="l" defTabSz="94031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85804" indent="-235107" algn="l" defTabSz="94031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55975" indent="-235107" algn="l" defTabSz="94031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26128" indent="-235107" algn="l" defTabSz="94031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996283" indent="-235107" algn="l" defTabSz="94031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031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0161" algn="l" defTabSz="94031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0313" algn="l" defTabSz="94031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0449" algn="l" defTabSz="94031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0608" algn="l" defTabSz="94031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50759" algn="l" defTabSz="94031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20902" algn="l" defTabSz="94031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046" algn="l" defTabSz="94031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61194" algn="l" defTabSz="94031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29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46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49.jpe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9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9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56.gif"/><Relationship Id="rId7" Type="http://schemas.openxmlformats.org/officeDocument/2006/relationships/image" Target="../media/image60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9.jpeg"/><Relationship Id="rId5" Type="http://schemas.openxmlformats.org/officeDocument/2006/relationships/image" Target="../media/image58.png"/><Relationship Id="rId4" Type="http://schemas.openxmlformats.org/officeDocument/2006/relationships/image" Target="../media/image5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1600000">
            <a:off x="1632901" y="695559"/>
            <a:ext cx="3482848" cy="3092544"/>
          </a:xfrm>
          <a:prstGeom prst="rect">
            <a:avLst/>
          </a:prstGeom>
          <a:noFill/>
        </p:spPr>
        <p:txBody>
          <a:bodyPr wrap="none" lIns="78353" tIns="39163" rIns="78353" bIns="39163" rtlCol="0">
            <a:prstTxWarp prst="textArchUpPour">
              <a:avLst/>
            </a:prstTxWarp>
            <a:spAutoFit/>
          </a:bodyPr>
          <a:lstStyle/>
          <a:p>
            <a:pPr defTabSz="940304"/>
            <a:r>
              <a:rPr lang="fr-FR" sz="7700" dirty="0">
                <a:ln w="508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700" dirty="0">
              <a:ln w="508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624" y="4700538"/>
            <a:ext cx="8640636" cy="1094499"/>
          </a:xfrm>
          <a:prstGeom prst="rect">
            <a:avLst/>
          </a:prstGeom>
          <a:noFill/>
        </p:spPr>
        <p:txBody>
          <a:bodyPr wrap="none" lIns="78353" tIns="39163" rIns="78353" bIns="39163" rtlCol="0">
            <a:prstTxWarp prst="textPlain">
              <a:avLst/>
            </a:prstTxWarp>
            <a:spAutoFit/>
          </a:bodyPr>
          <a:lstStyle/>
          <a:p>
            <a:pPr algn="ctr" defTabSz="940304"/>
            <a:r>
              <a:rPr lang="fr-FR" sz="5300" dirty="0">
                <a:ln w="47625">
                  <a:solidFill>
                    <a:srgbClr val="C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fr-FR" sz="5300" dirty="0">
                <a:ln w="47625">
                  <a:solidFill>
                    <a:prstClr val="black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fr-FR" sz="5300" dirty="0">
                <a:ln w="19050">
                  <a:solidFill>
                    <a:schemeClr val="tx1"/>
                  </a:solidFill>
                </a:ln>
                <a:gradFill flip="none"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atin typeface="Broadway" pitchFamily="82" charset="0"/>
              </a:rPr>
              <a:t>Mulhouse  la  magnifique </a:t>
            </a:r>
            <a:endParaRPr lang="fr-FR" sz="5300" dirty="0">
              <a:ln w="1905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path path="shape">
                  <a:fillToRect l="50000" t="50000" r="50000" b="50000"/>
                </a:path>
                <a:tileRect/>
              </a:gradFill>
              <a:latin typeface="Broadway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37678" y="158467"/>
            <a:ext cx="1516475" cy="1556418"/>
          </a:xfrm>
          <a:prstGeom prst="rect">
            <a:avLst/>
          </a:prstGeom>
          <a:noFill/>
        </p:spPr>
        <p:txBody>
          <a:bodyPr wrap="square" lIns="78353" tIns="39163" rIns="78353" bIns="39163" rtlCol="0">
            <a:spAutoFit/>
          </a:bodyPr>
          <a:lstStyle/>
          <a:p>
            <a:pPr algn="ctr" defTabSz="940304"/>
            <a:r>
              <a:rPr lang="fr-FR" b="1" dirty="0">
                <a:ln w="1905">
                  <a:noFill/>
                </a:ln>
                <a:latin typeface="Courgette" pitchFamily="2" charset="0"/>
              </a:rPr>
              <a:t>Photos  prises par différents randonneurs  </a:t>
            </a:r>
          </a:p>
          <a:p>
            <a:pPr algn="ctr" defTabSz="940304"/>
            <a:r>
              <a:rPr lang="fr-FR" b="1" dirty="0">
                <a:ln w="1905">
                  <a:noFill/>
                </a:ln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  <a:endParaRPr lang="fr-FR" sz="1100" b="1" dirty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110230" y="2396599"/>
            <a:ext cx="1667137" cy="148051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749328" y="181450"/>
            <a:ext cx="2684776" cy="2183053"/>
          </a:xfrm>
          <a:prstGeom prst="rect">
            <a:avLst/>
          </a:prstGeom>
        </p:spPr>
        <p:txBody>
          <a:bodyPr wrap="square" lIns="104574" tIns="52270" rIns="104574" bIns="52270">
            <a:spAutoFit/>
          </a:bodyPr>
          <a:lstStyle/>
          <a:p>
            <a:pPr algn="ctr" defTabSz="940304"/>
            <a:r>
              <a:rPr lang="fr-FR" sz="2700" b="1" dirty="0">
                <a:latin typeface="Chiller" pitchFamily="82" charset="0"/>
              </a:rPr>
              <a:t>L’inexactitude n’existe pas en photographie. </a:t>
            </a:r>
          </a:p>
          <a:p>
            <a:pPr algn="ctr" defTabSz="940304"/>
            <a:r>
              <a:rPr lang="fr-FR" sz="2700" b="1" dirty="0">
                <a:latin typeface="Chiller" pitchFamily="82" charset="0"/>
              </a:rPr>
              <a:t>Toutes les photos sont exactes. Aucune </a:t>
            </a:r>
          </a:p>
          <a:p>
            <a:pPr algn="ctr" defTabSz="940304"/>
            <a:r>
              <a:rPr lang="fr-FR" sz="2700" b="1" dirty="0">
                <a:latin typeface="Chiller" pitchFamily="82" charset="0"/>
              </a:rPr>
              <a:t>d’elles n’est la vérité.</a:t>
            </a:r>
          </a:p>
        </p:txBody>
      </p:sp>
      <p:pic>
        <p:nvPicPr>
          <p:cNvPr id="8" name="Ara Malikian - No Surprises (Radiohead Cover).wav">
            <a:hlinkClick r:id="" action="ppaction://media"/>
          </p:cNvPr>
          <p:cNvPicPr>
            <a:picLocks noRot="1" noChangeAspect="1"/>
          </p:cNvPicPr>
          <p:nvPr>
            <a:wavAudioFile r:embed="rId1" name="Ara Malikian - No Surprises (Radiohead Cover).wav"/>
          </p:nvPr>
        </p:nvPicPr>
        <p:blipFill>
          <a:blip r:embed="rId7" cstate="print"/>
          <a:stretch>
            <a:fillRect/>
          </a:stretch>
        </p:blipFill>
        <p:spPr>
          <a:xfrm>
            <a:off x="5328493" y="266449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300"/>
                            </p:stCondLst>
                            <p:childTnLst>
                              <p:par>
                                <p:cTn id="20" presetID="3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800"/>
                            </p:stCondLst>
                            <p:childTnLst>
                              <p:par>
                                <p:cTn id="2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800"/>
                            </p:stCondLst>
                            <p:childTnLst>
                              <p:par>
                                <p:cTn id="2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/>
      <p:bldP spid="5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565217_848793623962586_21015071118498756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54865" y="0"/>
            <a:ext cx="573103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3705424_10235143386382915_43943683443868742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2000925_10232630668847897_87081441666312680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2494504_10232630207076353_16498517202762296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97553" y="0"/>
            <a:ext cx="364565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2505359_10232630210796446_89071649811699521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66279" y="0"/>
            <a:ext cx="390820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'Œuvre inspirante réalisée Avenue de Colma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2485" y="0"/>
            <a:ext cx="43957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'un des nombreux chiens... de l'obédience Mulhousien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74887" y="0"/>
            <a:ext cx="549098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ulhouse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181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3544470_10232630673688018_66560097672312705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24" y="0"/>
            <a:ext cx="396071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6000" r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'Hallebardier ne boude pas son plaisi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8640000" cy="408375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this Torpédo Hp, au musée de l’automobile à Mulhous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98" y="0"/>
            <a:ext cx="859956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usée historique de Mulhouse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8891" y="0"/>
            <a:ext cx="2662980" cy="5761038"/>
          </a:xfrm>
          <a:prstGeom prst="rect">
            <a:avLst/>
          </a:prstGeom>
        </p:spPr>
      </p:pic>
      <p:pic>
        <p:nvPicPr>
          <p:cNvPr id="3" name="Image 2" descr="Musée historique de Mulhouse.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662980" cy="5761038"/>
          </a:xfrm>
          <a:prstGeom prst="rect">
            <a:avLst/>
          </a:prstGeom>
        </p:spPr>
      </p:pic>
      <p:pic>
        <p:nvPicPr>
          <p:cNvPr id="4" name="Image 3" descr="Musée historique de Mulhouse.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77783" y="0"/>
            <a:ext cx="266298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usée historique de Mulhouse.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8891" y="0"/>
            <a:ext cx="2662980" cy="5761038"/>
          </a:xfrm>
          <a:prstGeom prst="rect">
            <a:avLst/>
          </a:prstGeom>
        </p:spPr>
      </p:pic>
      <p:pic>
        <p:nvPicPr>
          <p:cNvPr id="3" name="Image 2" descr="Musée historique de Mulhouse.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662980" cy="5761038"/>
          </a:xfrm>
          <a:prstGeom prst="rect">
            <a:avLst/>
          </a:prstGeom>
        </p:spPr>
      </p:pic>
      <p:pic>
        <p:nvPicPr>
          <p:cNvPr id="4" name="Image 3" descr="Musée historique de Mulhouse.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77783" y="0"/>
            <a:ext cx="266298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reporter-5-1600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480000">
            <a:off x="2993650" y="3417309"/>
            <a:ext cx="1260000" cy="546671"/>
          </a:xfrm>
          <a:prstGeom prst="rect">
            <a:avLst/>
          </a:prstGeom>
        </p:spPr>
      </p:pic>
      <p:pic>
        <p:nvPicPr>
          <p:cNvPr id="11" name="Image 10" descr="a1appareil_photo_flash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20381" y="1852188"/>
            <a:ext cx="1152000" cy="1152000"/>
          </a:xfrm>
          <a:prstGeom prst="rect">
            <a:avLst/>
          </a:prstGeom>
        </p:spPr>
      </p:pic>
      <p:sp>
        <p:nvSpPr>
          <p:cNvPr id="12" name="ZoneTexte 11"/>
          <p:cNvSpPr txBox="1"/>
          <p:nvPr/>
        </p:nvSpPr>
        <p:spPr>
          <a:xfrm>
            <a:off x="4932787" y="339936"/>
            <a:ext cx="3404977" cy="1243543"/>
          </a:xfrm>
          <a:prstGeom prst="rect">
            <a:avLst/>
          </a:prstGeom>
          <a:noFill/>
        </p:spPr>
        <p:txBody>
          <a:bodyPr wrap="square" lIns="103787" tIns="51878" rIns="103787" bIns="51878" rtlCol="0">
            <a:spAutoFit/>
          </a:bodyPr>
          <a:lstStyle/>
          <a:p>
            <a:pPr algn="ctr" defTabSz="940297"/>
            <a:r>
              <a:rPr lang="fr-FR" sz="3700" b="1" dirty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Ara </a:t>
            </a:r>
            <a:r>
              <a:rPr lang="fr-FR" sz="3700" b="1" dirty="0" smtClean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 </a:t>
            </a:r>
            <a:r>
              <a:rPr lang="fr-FR" sz="3700" b="1" dirty="0" err="1" smtClean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Malikian</a:t>
            </a:r>
            <a:r>
              <a:rPr lang="fr-FR" sz="3700" b="1" dirty="0" smtClean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 </a:t>
            </a:r>
            <a:r>
              <a:rPr lang="fr-FR" sz="3700" b="1" dirty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No  Surprises</a:t>
            </a:r>
            <a:endParaRPr lang="fr-FR" sz="3700" b="1" dirty="0">
              <a:ln w="19050">
                <a:noFill/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13" name="Image 12" descr="vecteezy_audio-speaker-clipart-design-illustration_939954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293689" y="3787870"/>
            <a:ext cx="2018834" cy="1800000"/>
          </a:xfrm>
          <a:prstGeom prst="rect">
            <a:avLst/>
          </a:prstGeom>
        </p:spPr>
      </p:pic>
      <p:sp>
        <p:nvSpPr>
          <p:cNvPr id="14" name="Ellipse 13"/>
          <p:cNvSpPr>
            <a:spLocks noChangeAspect="1"/>
          </p:cNvSpPr>
          <p:nvPr/>
        </p:nvSpPr>
        <p:spPr>
          <a:xfrm>
            <a:off x="6429779" y="3908850"/>
            <a:ext cx="1736197" cy="1548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9" rIns="91439" bIns="45719" rtlCol="0" anchor="ctr"/>
          <a:lstStyle/>
          <a:p>
            <a:pPr algn="ctr" defTabSz="822952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15" name="ZoneTexte 14"/>
          <p:cNvSpPr txBox="1"/>
          <p:nvPr/>
        </p:nvSpPr>
        <p:spPr>
          <a:xfrm rot="-60000">
            <a:off x="962766" y="4392111"/>
            <a:ext cx="1801512" cy="674156"/>
          </a:xfrm>
          <a:prstGeom prst="rect">
            <a:avLst/>
          </a:prstGeom>
          <a:noFill/>
        </p:spPr>
        <p:txBody>
          <a:bodyPr wrap="none" lIns="103787" tIns="51878" rIns="103787" bIns="51878" rtlCol="0">
            <a:spAutoFit/>
          </a:bodyPr>
          <a:lstStyle/>
          <a:p>
            <a:pPr defTabSz="940297"/>
            <a:r>
              <a:rPr lang="fr-FR" sz="3700" b="1" dirty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noFill/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16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7934" y="2751992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ZoneTexte 16"/>
          <p:cNvSpPr txBox="1"/>
          <p:nvPr/>
        </p:nvSpPr>
        <p:spPr>
          <a:xfrm>
            <a:off x="101588" y="635075"/>
            <a:ext cx="1926418" cy="674156"/>
          </a:xfrm>
          <a:prstGeom prst="rect">
            <a:avLst/>
          </a:prstGeom>
          <a:noFill/>
        </p:spPr>
        <p:txBody>
          <a:bodyPr wrap="none" lIns="103787" tIns="51878" rIns="103787" bIns="51878" rtlCol="0">
            <a:spAutoFit/>
          </a:bodyPr>
          <a:lstStyle/>
          <a:p>
            <a:pPr defTabSz="940297"/>
            <a:r>
              <a:rPr lang="fr-FR" sz="3700" b="1" dirty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18" name="Étoile à 12 branches 17"/>
          <p:cNvSpPr>
            <a:spLocks noChangeAspect="1"/>
          </p:cNvSpPr>
          <p:nvPr/>
        </p:nvSpPr>
        <p:spPr>
          <a:xfrm>
            <a:off x="237677" y="1731208"/>
            <a:ext cx="1170924" cy="648139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787" tIns="51878" rIns="103787" bIns="51878" rtlCol="0" anchor="ctr"/>
          <a:lstStyle/>
          <a:p>
            <a:pPr algn="ctr" defTabSz="940297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2571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7128592" y="2933442"/>
            <a:ext cx="979042" cy="304824"/>
          </a:xfrm>
          <a:prstGeom prst="rect">
            <a:avLst/>
          </a:prstGeom>
          <a:noFill/>
        </p:spPr>
        <p:txBody>
          <a:bodyPr wrap="none" lIns="103787" tIns="51878" rIns="103787" bIns="51878" rtlCol="0">
            <a:spAutoFit/>
          </a:bodyPr>
          <a:lstStyle/>
          <a:p>
            <a:pPr defTabSz="940297"/>
            <a:r>
              <a:rPr lang="fr-FR" sz="1300" b="1" dirty="0">
                <a:solidFill>
                  <a:srgbClr val="FF0000"/>
                </a:solidFill>
              </a:rPr>
              <a:t>27.08.2025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0" name="Image 19" descr="2446956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796698" y="4271791"/>
            <a:ext cx="757842" cy="673006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 animBg="1"/>
      <p:bldP spid="15" grpId="0"/>
      <p:bldP spid="17" grpId="0"/>
      <p:bldP spid="18" grpId="0" animBg="1"/>
      <p:bldP spid="19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42</Words>
  <Application>Microsoft Office PowerPoint</Application>
  <PresentationFormat>Personnalisé</PresentationFormat>
  <Paragraphs>12</Paragraphs>
  <Slides>47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47</vt:i4>
      </vt:variant>
    </vt:vector>
  </HeadingPairs>
  <TitlesOfParts>
    <vt:vector size="50" baseType="lpstr">
      <vt:lpstr>Thème Office</vt:lpstr>
      <vt:lpstr>15_Thème Office</vt:lpstr>
      <vt:lpstr>13_Thème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11</cp:revision>
  <dcterms:created xsi:type="dcterms:W3CDTF">2025-08-27T13:52:29Z</dcterms:created>
  <dcterms:modified xsi:type="dcterms:W3CDTF">2025-08-27T16:12:22Z</dcterms:modified>
</cp:coreProperties>
</file>