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8" r:id="rId64"/>
    <p:sldId id="316" r:id="rId65"/>
    <p:sldId id="317" r:id="rId66"/>
    <p:sldId id="257" r:id="rId67"/>
  </p:sldIdLst>
  <p:sldSz cx="9144000" cy="6858000" type="screen4x3"/>
  <p:notesSz cx="6858000" cy="9144000"/>
  <p:defaultTextStyle>
    <a:defPPr>
      <a:defRPr lang="fr-FR"/>
    </a:defPPr>
    <a:lvl1pPr marL="0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2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47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63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79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694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10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26" algn="l" defTabSz="91423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brKJvB8W8x4ZJVp3XqB9Q==" hashData="W+O9kd2klxKhbjU4Ty/+Cog8U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618" y="-77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3" y="2130428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1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600204"/>
            <a:ext cx="4038600" cy="452596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4"/>
            <a:ext cx="4038600" cy="452596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7" indent="0">
              <a:buNone/>
              <a:defRPr sz="2000" b="1"/>
            </a:lvl2pPr>
            <a:lvl3pPr marL="914232" indent="0">
              <a:buNone/>
              <a:defRPr sz="1800" b="1"/>
            </a:lvl3pPr>
            <a:lvl4pPr marL="1371347" indent="0">
              <a:buNone/>
              <a:defRPr sz="1600" b="1"/>
            </a:lvl4pPr>
            <a:lvl5pPr marL="1828463" indent="0">
              <a:buNone/>
              <a:defRPr sz="1600" b="1"/>
            </a:lvl5pPr>
            <a:lvl6pPr marL="2285579" indent="0">
              <a:buNone/>
              <a:defRPr sz="1600" b="1"/>
            </a:lvl6pPr>
            <a:lvl7pPr marL="2742694" indent="0">
              <a:buNone/>
              <a:defRPr sz="1600" b="1"/>
            </a:lvl7pPr>
            <a:lvl8pPr marL="3199810" indent="0">
              <a:buNone/>
              <a:defRPr sz="1600" b="1"/>
            </a:lvl8pPr>
            <a:lvl9pPr marL="365692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8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7" indent="0">
              <a:buNone/>
              <a:defRPr sz="2000" b="1"/>
            </a:lvl2pPr>
            <a:lvl3pPr marL="914232" indent="0">
              <a:buNone/>
              <a:defRPr sz="1800" b="1"/>
            </a:lvl3pPr>
            <a:lvl4pPr marL="1371347" indent="0">
              <a:buNone/>
              <a:defRPr sz="1600" b="1"/>
            </a:lvl4pPr>
            <a:lvl5pPr marL="1828463" indent="0">
              <a:buNone/>
              <a:defRPr sz="1600" b="1"/>
            </a:lvl5pPr>
            <a:lvl6pPr marL="2285579" indent="0">
              <a:buNone/>
              <a:defRPr sz="1600" b="1"/>
            </a:lvl6pPr>
            <a:lvl7pPr marL="2742694" indent="0">
              <a:buNone/>
              <a:defRPr sz="1600" b="1"/>
            </a:lvl7pPr>
            <a:lvl8pPr marL="3199810" indent="0">
              <a:buNone/>
              <a:defRPr sz="1600" b="1"/>
            </a:lvl8pPr>
            <a:lvl9pPr marL="365692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8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17" indent="0">
              <a:buNone/>
              <a:defRPr sz="1200"/>
            </a:lvl2pPr>
            <a:lvl3pPr marL="914232" indent="0">
              <a:buNone/>
              <a:defRPr sz="1000"/>
            </a:lvl3pPr>
            <a:lvl4pPr marL="1371347" indent="0">
              <a:buNone/>
              <a:defRPr sz="1000"/>
            </a:lvl4pPr>
            <a:lvl5pPr marL="1828463" indent="0">
              <a:buNone/>
              <a:defRPr sz="1000"/>
            </a:lvl5pPr>
            <a:lvl6pPr marL="2285579" indent="0">
              <a:buNone/>
              <a:defRPr sz="1000"/>
            </a:lvl6pPr>
            <a:lvl7pPr marL="2742694" indent="0">
              <a:buNone/>
              <a:defRPr sz="1000"/>
            </a:lvl7pPr>
            <a:lvl8pPr marL="3199810" indent="0">
              <a:buNone/>
              <a:defRPr sz="1000"/>
            </a:lvl8pPr>
            <a:lvl9pPr marL="365692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17" indent="0">
              <a:buNone/>
              <a:defRPr sz="2900"/>
            </a:lvl2pPr>
            <a:lvl3pPr marL="914232" indent="0">
              <a:buNone/>
              <a:defRPr sz="2400"/>
            </a:lvl3pPr>
            <a:lvl4pPr marL="1371347" indent="0">
              <a:buNone/>
              <a:defRPr sz="2000"/>
            </a:lvl4pPr>
            <a:lvl5pPr marL="1828463" indent="0">
              <a:buNone/>
              <a:defRPr sz="2000"/>
            </a:lvl5pPr>
            <a:lvl6pPr marL="2285579" indent="0">
              <a:buNone/>
              <a:defRPr sz="2000"/>
            </a:lvl6pPr>
            <a:lvl7pPr marL="2742694" indent="0">
              <a:buNone/>
              <a:defRPr sz="2000"/>
            </a:lvl7pPr>
            <a:lvl8pPr marL="3199810" indent="0">
              <a:buNone/>
              <a:defRPr sz="2000"/>
            </a:lvl8pPr>
            <a:lvl9pPr marL="3656926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1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17" indent="0">
              <a:buNone/>
              <a:defRPr sz="1200"/>
            </a:lvl2pPr>
            <a:lvl3pPr marL="914232" indent="0">
              <a:buNone/>
              <a:defRPr sz="1000"/>
            </a:lvl3pPr>
            <a:lvl4pPr marL="1371347" indent="0">
              <a:buNone/>
              <a:defRPr sz="1000"/>
            </a:lvl4pPr>
            <a:lvl5pPr marL="1828463" indent="0">
              <a:buNone/>
              <a:defRPr sz="1000"/>
            </a:lvl5pPr>
            <a:lvl6pPr marL="2285579" indent="0">
              <a:buNone/>
              <a:defRPr sz="1000"/>
            </a:lvl6pPr>
            <a:lvl7pPr marL="2742694" indent="0">
              <a:buNone/>
              <a:defRPr sz="1000"/>
            </a:lvl7pPr>
            <a:lvl8pPr marL="3199810" indent="0">
              <a:buNone/>
              <a:defRPr sz="1000"/>
            </a:lvl8pPr>
            <a:lvl9pPr marL="365692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09" y="2135077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59" y="3886202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2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15" y="4411140"/>
            <a:ext cx="7772400" cy="1362072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15" y="2906722"/>
            <a:ext cx="77724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8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5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4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3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2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0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29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984" y="1601064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343" y="1601064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70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880" indent="0">
              <a:buNone/>
              <a:defRPr sz="2400" b="1"/>
            </a:lvl2pPr>
            <a:lvl3pPr marL="1085765" indent="0">
              <a:buNone/>
              <a:defRPr sz="2100" b="1"/>
            </a:lvl3pPr>
            <a:lvl4pPr marL="1628599" indent="0">
              <a:buNone/>
              <a:defRPr sz="1900" b="1"/>
            </a:lvl4pPr>
            <a:lvl5pPr marL="2171484" indent="0">
              <a:buNone/>
              <a:defRPr sz="1900" b="1"/>
            </a:lvl5pPr>
            <a:lvl6pPr marL="2714313" indent="0">
              <a:buNone/>
              <a:defRPr sz="1900" b="1"/>
            </a:lvl6pPr>
            <a:lvl7pPr marL="3257207" indent="0">
              <a:buNone/>
              <a:defRPr sz="1900" b="1"/>
            </a:lvl7pPr>
            <a:lvl8pPr marL="3800073" indent="0">
              <a:buNone/>
              <a:defRPr sz="1900" b="1"/>
            </a:lvl8pPr>
            <a:lvl9pPr marL="434292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1"/>
            <a:ext cx="4040188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170"/>
            <a:ext cx="4041774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880" indent="0">
              <a:buNone/>
              <a:defRPr sz="2400" b="1"/>
            </a:lvl2pPr>
            <a:lvl3pPr marL="1085765" indent="0">
              <a:buNone/>
              <a:defRPr sz="2100" b="1"/>
            </a:lvl3pPr>
            <a:lvl4pPr marL="1628599" indent="0">
              <a:buNone/>
              <a:defRPr sz="1900" b="1"/>
            </a:lvl4pPr>
            <a:lvl5pPr marL="2171484" indent="0">
              <a:buNone/>
              <a:defRPr sz="1900" b="1"/>
            </a:lvl5pPr>
            <a:lvl6pPr marL="2714313" indent="0">
              <a:buNone/>
              <a:defRPr sz="1900" b="1"/>
            </a:lvl6pPr>
            <a:lvl7pPr marL="3257207" indent="0">
              <a:buNone/>
              <a:defRPr sz="1900" b="1"/>
            </a:lvl7pPr>
            <a:lvl8pPr marL="3800073" indent="0">
              <a:buNone/>
              <a:defRPr sz="1900" b="1"/>
            </a:lvl8pPr>
            <a:lvl9pPr marL="434292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4881"/>
            <a:ext cx="4041774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03" y="276773"/>
            <a:ext cx="3008311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7" y="276964"/>
            <a:ext cx="5111750" cy="5853111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03" y="1435100"/>
            <a:ext cx="3008311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2880" indent="0">
              <a:buNone/>
              <a:defRPr sz="1600"/>
            </a:lvl2pPr>
            <a:lvl3pPr marL="1085765" indent="0">
              <a:buNone/>
              <a:defRPr sz="1200"/>
            </a:lvl3pPr>
            <a:lvl4pPr marL="1628599" indent="0">
              <a:buNone/>
              <a:defRPr sz="1100"/>
            </a:lvl4pPr>
            <a:lvl5pPr marL="2171484" indent="0">
              <a:buNone/>
              <a:defRPr sz="1100"/>
            </a:lvl5pPr>
            <a:lvl6pPr marL="2714313" indent="0">
              <a:buNone/>
              <a:defRPr sz="1100"/>
            </a:lvl6pPr>
            <a:lvl7pPr marL="3257207" indent="0">
              <a:buNone/>
              <a:defRPr sz="1100"/>
            </a:lvl7pPr>
            <a:lvl8pPr marL="3800073" indent="0">
              <a:buNone/>
              <a:defRPr sz="1100"/>
            </a:lvl8pPr>
            <a:lvl9pPr marL="434292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4507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7533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2880" indent="0">
              <a:buNone/>
              <a:defRPr sz="3300"/>
            </a:lvl2pPr>
            <a:lvl3pPr marL="1085765" indent="0">
              <a:buNone/>
              <a:defRPr sz="2900"/>
            </a:lvl3pPr>
            <a:lvl4pPr marL="1628599" indent="0">
              <a:buNone/>
              <a:defRPr sz="2400"/>
            </a:lvl4pPr>
            <a:lvl5pPr marL="2171484" indent="0">
              <a:buNone/>
              <a:defRPr sz="2400"/>
            </a:lvl5pPr>
            <a:lvl6pPr marL="2714313" indent="0">
              <a:buNone/>
              <a:defRPr sz="2400"/>
            </a:lvl6pPr>
            <a:lvl7pPr marL="3257207" indent="0">
              <a:buNone/>
              <a:defRPr sz="2400"/>
            </a:lvl7pPr>
            <a:lvl8pPr marL="3800073" indent="0">
              <a:buNone/>
              <a:defRPr sz="2400"/>
            </a:lvl8pPr>
            <a:lvl9pPr marL="434292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7350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42880" indent="0">
              <a:buNone/>
              <a:defRPr sz="1600"/>
            </a:lvl2pPr>
            <a:lvl3pPr marL="1085765" indent="0">
              <a:buNone/>
              <a:defRPr sz="1200"/>
            </a:lvl3pPr>
            <a:lvl4pPr marL="1628599" indent="0">
              <a:buNone/>
              <a:defRPr sz="1100"/>
            </a:lvl4pPr>
            <a:lvl5pPr marL="2171484" indent="0">
              <a:buNone/>
              <a:defRPr sz="1100"/>
            </a:lvl5pPr>
            <a:lvl6pPr marL="2714313" indent="0">
              <a:buNone/>
              <a:defRPr sz="1100"/>
            </a:lvl6pPr>
            <a:lvl7pPr marL="3257207" indent="0">
              <a:buNone/>
              <a:defRPr sz="1100"/>
            </a:lvl7pPr>
            <a:lvl8pPr marL="3800073" indent="0">
              <a:buNone/>
              <a:defRPr sz="1100"/>
            </a:lvl8pPr>
            <a:lvl9pPr marL="434292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6" y="278537"/>
            <a:ext cx="2057402" cy="585152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6" y="278537"/>
            <a:ext cx="6019799" cy="585152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711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79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4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8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31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7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7" y="4406971"/>
            <a:ext cx="7772400" cy="136207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7" y="2906722"/>
            <a:ext cx="77724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74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4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42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9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36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84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31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78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342" y="1600453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76" y="1600453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0" y="1535126"/>
            <a:ext cx="4040189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741" indent="0">
              <a:buNone/>
              <a:defRPr sz="2400" b="1"/>
            </a:lvl2pPr>
            <a:lvl3pPr marL="1089470" indent="0">
              <a:buNone/>
              <a:defRPr sz="2100" b="1"/>
            </a:lvl3pPr>
            <a:lvl4pPr marL="1634204" indent="0">
              <a:buNone/>
              <a:defRPr sz="1900" b="1"/>
            </a:lvl4pPr>
            <a:lvl5pPr marL="2178936" indent="0">
              <a:buNone/>
              <a:defRPr sz="1900" b="1"/>
            </a:lvl5pPr>
            <a:lvl6pPr marL="2723672" indent="0">
              <a:buNone/>
              <a:defRPr sz="1900" b="1"/>
            </a:lvl6pPr>
            <a:lvl7pPr marL="3268412" indent="0">
              <a:buNone/>
              <a:defRPr sz="1900" b="1"/>
            </a:lvl7pPr>
            <a:lvl8pPr marL="3813144" indent="0">
              <a:buNone/>
              <a:defRPr sz="1900" b="1"/>
            </a:lvl8pPr>
            <a:lvl9pPr marL="435788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0" y="2174881"/>
            <a:ext cx="4040189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69" y="1535126"/>
            <a:ext cx="4041776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741" indent="0">
              <a:buNone/>
              <a:defRPr sz="2400" b="1"/>
            </a:lvl2pPr>
            <a:lvl3pPr marL="1089470" indent="0">
              <a:buNone/>
              <a:defRPr sz="2100" b="1"/>
            </a:lvl3pPr>
            <a:lvl4pPr marL="1634204" indent="0">
              <a:buNone/>
              <a:defRPr sz="1900" b="1"/>
            </a:lvl4pPr>
            <a:lvl5pPr marL="2178936" indent="0">
              <a:buNone/>
              <a:defRPr sz="1900" b="1"/>
            </a:lvl5pPr>
            <a:lvl6pPr marL="2723672" indent="0">
              <a:buNone/>
              <a:defRPr sz="1900" b="1"/>
            </a:lvl6pPr>
            <a:lvl7pPr marL="3268412" indent="0">
              <a:buNone/>
              <a:defRPr sz="1900" b="1"/>
            </a:lvl7pPr>
            <a:lvl8pPr marL="3813144" indent="0">
              <a:buNone/>
              <a:defRPr sz="1900" b="1"/>
            </a:lvl8pPr>
            <a:lvl9pPr marL="435788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69" y="2174881"/>
            <a:ext cx="4041776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73337"/>
            <a:ext cx="3008311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45" y="273118"/>
            <a:ext cx="5111750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435101"/>
            <a:ext cx="3008311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4741" indent="0">
              <a:buNone/>
              <a:defRPr sz="1600"/>
            </a:lvl2pPr>
            <a:lvl3pPr marL="1089470" indent="0">
              <a:buNone/>
              <a:defRPr sz="1200"/>
            </a:lvl3pPr>
            <a:lvl4pPr marL="1634204" indent="0">
              <a:buNone/>
              <a:defRPr sz="1100"/>
            </a:lvl4pPr>
            <a:lvl5pPr marL="2178936" indent="0">
              <a:buNone/>
              <a:defRPr sz="1100"/>
            </a:lvl5pPr>
            <a:lvl6pPr marL="2723672" indent="0">
              <a:buNone/>
              <a:defRPr sz="1100"/>
            </a:lvl6pPr>
            <a:lvl7pPr marL="3268412" indent="0">
              <a:buNone/>
              <a:defRPr sz="1100"/>
            </a:lvl7pPr>
            <a:lvl8pPr marL="3813144" indent="0">
              <a:buNone/>
              <a:defRPr sz="1100"/>
            </a:lvl8pPr>
            <a:lvl9pPr marL="435788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42" y="4800675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42" y="613081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4741" indent="0">
              <a:buNone/>
              <a:defRPr sz="3300"/>
            </a:lvl2pPr>
            <a:lvl3pPr marL="1089470" indent="0">
              <a:buNone/>
              <a:defRPr sz="2900"/>
            </a:lvl3pPr>
            <a:lvl4pPr marL="1634204" indent="0">
              <a:buNone/>
              <a:defRPr sz="2400"/>
            </a:lvl4pPr>
            <a:lvl5pPr marL="2178936" indent="0">
              <a:buNone/>
              <a:defRPr sz="2400"/>
            </a:lvl5pPr>
            <a:lvl6pPr marL="2723672" indent="0">
              <a:buNone/>
              <a:defRPr sz="2400"/>
            </a:lvl6pPr>
            <a:lvl7pPr marL="3268412" indent="0">
              <a:buNone/>
              <a:defRPr sz="2400"/>
            </a:lvl7pPr>
            <a:lvl8pPr marL="3813144" indent="0">
              <a:buNone/>
              <a:defRPr sz="2400"/>
            </a:lvl8pPr>
            <a:lvl9pPr marL="435788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42" y="5367348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44741" indent="0">
              <a:buNone/>
              <a:defRPr sz="1600"/>
            </a:lvl2pPr>
            <a:lvl3pPr marL="1089470" indent="0">
              <a:buNone/>
              <a:defRPr sz="1200"/>
            </a:lvl3pPr>
            <a:lvl4pPr marL="1634204" indent="0">
              <a:buNone/>
              <a:defRPr sz="1100"/>
            </a:lvl4pPr>
            <a:lvl5pPr marL="2178936" indent="0">
              <a:buNone/>
              <a:defRPr sz="1100"/>
            </a:lvl5pPr>
            <a:lvl6pPr marL="2723672" indent="0">
              <a:buNone/>
              <a:defRPr sz="1100"/>
            </a:lvl6pPr>
            <a:lvl7pPr marL="3268412" indent="0">
              <a:buNone/>
              <a:defRPr sz="1100"/>
            </a:lvl7pPr>
            <a:lvl8pPr marL="3813144" indent="0">
              <a:buNone/>
              <a:defRPr sz="1100"/>
            </a:lvl8pPr>
            <a:lvl9pPr marL="435788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13" y="27470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2" y="274708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08" y="2135077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59" y="3886202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14" y="4411140"/>
            <a:ext cx="7772400" cy="1362072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14" y="2906719"/>
            <a:ext cx="77724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8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8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7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983" y="1601060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342" y="1601060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70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0" indent="0">
              <a:buNone/>
              <a:defRPr sz="2400" b="1"/>
            </a:lvl2pPr>
            <a:lvl3pPr marL="1085964" indent="0">
              <a:buNone/>
              <a:defRPr sz="2100" b="1"/>
            </a:lvl3pPr>
            <a:lvl4pPr marL="1628899" indent="0">
              <a:buNone/>
              <a:defRPr sz="1900" b="1"/>
            </a:lvl4pPr>
            <a:lvl5pPr marL="2171884" indent="0">
              <a:buNone/>
              <a:defRPr sz="1900" b="1"/>
            </a:lvl5pPr>
            <a:lvl6pPr marL="2714813" indent="0">
              <a:buNone/>
              <a:defRPr sz="1900" b="1"/>
            </a:lvl6pPr>
            <a:lvl7pPr marL="3257807" indent="0">
              <a:buNone/>
              <a:defRPr sz="1900" b="1"/>
            </a:lvl7pPr>
            <a:lvl8pPr marL="3800774" indent="0">
              <a:buNone/>
              <a:defRPr sz="1900" b="1"/>
            </a:lvl8pPr>
            <a:lvl9pPr marL="434372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1"/>
            <a:ext cx="4040188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170"/>
            <a:ext cx="4041774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0" indent="0">
              <a:buNone/>
              <a:defRPr sz="2400" b="1"/>
            </a:lvl2pPr>
            <a:lvl3pPr marL="1085964" indent="0">
              <a:buNone/>
              <a:defRPr sz="2100" b="1"/>
            </a:lvl3pPr>
            <a:lvl4pPr marL="1628899" indent="0">
              <a:buNone/>
              <a:defRPr sz="1900" b="1"/>
            </a:lvl4pPr>
            <a:lvl5pPr marL="2171884" indent="0">
              <a:buNone/>
              <a:defRPr sz="1900" b="1"/>
            </a:lvl5pPr>
            <a:lvl6pPr marL="2714813" indent="0">
              <a:buNone/>
              <a:defRPr sz="1900" b="1"/>
            </a:lvl6pPr>
            <a:lvl7pPr marL="3257807" indent="0">
              <a:buNone/>
              <a:defRPr sz="1900" b="1"/>
            </a:lvl7pPr>
            <a:lvl8pPr marL="3800774" indent="0">
              <a:buNone/>
              <a:defRPr sz="1900" b="1"/>
            </a:lvl8pPr>
            <a:lvl9pPr marL="434372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4881"/>
            <a:ext cx="4041774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00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76961"/>
            <a:ext cx="5111750" cy="5853111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00" y="1435100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2980" indent="0">
              <a:buNone/>
              <a:defRPr sz="1600"/>
            </a:lvl2pPr>
            <a:lvl3pPr marL="1085964" indent="0">
              <a:buNone/>
              <a:defRPr sz="1200"/>
            </a:lvl3pPr>
            <a:lvl4pPr marL="1628899" indent="0">
              <a:buNone/>
              <a:defRPr sz="1100"/>
            </a:lvl4pPr>
            <a:lvl5pPr marL="2171884" indent="0">
              <a:buNone/>
              <a:defRPr sz="1100"/>
            </a:lvl5pPr>
            <a:lvl6pPr marL="2714813" indent="0">
              <a:buNone/>
              <a:defRPr sz="1100"/>
            </a:lvl6pPr>
            <a:lvl7pPr marL="3257807" indent="0">
              <a:buNone/>
              <a:defRPr sz="1100"/>
            </a:lvl7pPr>
            <a:lvl8pPr marL="3800774" indent="0">
              <a:buNone/>
              <a:defRPr sz="1100"/>
            </a:lvl8pPr>
            <a:lvl9pPr marL="434372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4507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7533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2980" indent="0">
              <a:buNone/>
              <a:defRPr sz="3300"/>
            </a:lvl2pPr>
            <a:lvl3pPr marL="1085964" indent="0">
              <a:buNone/>
              <a:defRPr sz="2900"/>
            </a:lvl3pPr>
            <a:lvl4pPr marL="1628899" indent="0">
              <a:buNone/>
              <a:defRPr sz="2400"/>
            </a:lvl4pPr>
            <a:lvl5pPr marL="2171884" indent="0">
              <a:buNone/>
              <a:defRPr sz="2400"/>
            </a:lvl5pPr>
            <a:lvl6pPr marL="2714813" indent="0">
              <a:buNone/>
              <a:defRPr sz="2400"/>
            </a:lvl6pPr>
            <a:lvl7pPr marL="3257807" indent="0">
              <a:buNone/>
              <a:defRPr sz="2400"/>
            </a:lvl7pPr>
            <a:lvl8pPr marL="3800774" indent="0">
              <a:buNone/>
              <a:defRPr sz="2400"/>
            </a:lvl8pPr>
            <a:lvl9pPr marL="434372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50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42980" indent="0">
              <a:buNone/>
              <a:defRPr sz="1600"/>
            </a:lvl2pPr>
            <a:lvl3pPr marL="1085964" indent="0">
              <a:buNone/>
              <a:defRPr sz="1200"/>
            </a:lvl3pPr>
            <a:lvl4pPr marL="1628899" indent="0">
              <a:buNone/>
              <a:defRPr sz="1100"/>
            </a:lvl4pPr>
            <a:lvl5pPr marL="2171884" indent="0">
              <a:buNone/>
              <a:defRPr sz="1100"/>
            </a:lvl5pPr>
            <a:lvl6pPr marL="2714813" indent="0">
              <a:buNone/>
              <a:defRPr sz="1100"/>
            </a:lvl6pPr>
            <a:lvl7pPr marL="3257807" indent="0">
              <a:buNone/>
              <a:defRPr sz="1100"/>
            </a:lvl7pPr>
            <a:lvl8pPr marL="3800774" indent="0">
              <a:buNone/>
              <a:defRPr sz="1100"/>
            </a:lvl8pPr>
            <a:lvl9pPr marL="434372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5" y="278533"/>
            <a:ext cx="2057402" cy="585152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3" y="278533"/>
            <a:ext cx="6019799" cy="585152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8229600" cy="1143000"/>
          </a:xfrm>
          <a:prstGeom prst="rect">
            <a:avLst/>
          </a:prstGeom>
        </p:spPr>
        <p:txBody>
          <a:bodyPr vert="horz" lIns="91425" tIns="45713" rIns="91425" bIns="457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600204"/>
            <a:ext cx="8229600" cy="4525963"/>
          </a:xfrm>
          <a:prstGeom prst="rect">
            <a:avLst/>
          </a:prstGeom>
        </p:spPr>
        <p:txBody>
          <a:bodyPr vert="horz" lIns="91425" tIns="45713" rIns="91425" bIns="457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5" tIns="45713" rIns="91425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9665-E413-42FB-BC9A-D467B0F71BE1}" type="datetimeFigureOut">
              <a:rPr lang="fr-FR" smtClean="0"/>
              <a:pPr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25" tIns="45713" rIns="91425" bIns="4571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25" tIns="45713" rIns="91425" bIns="4571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FF4BB-13F9-4D2D-9AF5-A552519AE0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3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38" indent="-342838" algn="l" defTabSz="91423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13" indent="-285697" algn="l" defTabSz="91423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90" indent="-228558" algn="l" defTabSz="91423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05" indent="-228558" algn="l" defTabSz="91423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21" indent="-228558" algn="l" defTabSz="91423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35" indent="-228558" algn="l" defTabSz="9142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54" indent="-228558" algn="l" defTabSz="9142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8" indent="-228558" algn="l" defTabSz="9142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84" indent="-228558" algn="l" defTabSz="9142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7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2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47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63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79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94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10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26" algn="l" defTabSz="9142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1" y="275639"/>
            <a:ext cx="8229600" cy="1143002"/>
          </a:xfrm>
          <a:prstGeom prst="rect">
            <a:avLst/>
          </a:prstGeom>
        </p:spPr>
        <p:txBody>
          <a:bodyPr vert="horz" lIns="107883" tIns="53942" rIns="107883" bIns="539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1" y="1601064"/>
            <a:ext cx="8229600" cy="4525963"/>
          </a:xfrm>
          <a:prstGeom prst="rect">
            <a:avLst/>
          </a:prstGeom>
        </p:spPr>
        <p:txBody>
          <a:bodyPr vert="horz" lIns="107883" tIns="53942" rIns="107883" bIns="539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60249"/>
            <a:ext cx="2133600" cy="365125"/>
          </a:xfrm>
          <a:prstGeom prst="rect">
            <a:avLst/>
          </a:prstGeom>
        </p:spPr>
        <p:txBody>
          <a:bodyPr vert="horz" lIns="107883" tIns="53942" rIns="107883" bIns="53942" rtlCol="0" anchor="ctr"/>
          <a:lstStyle>
            <a:lvl1pPr algn="l" defTabSz="1085765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0" y="6360249"/>
            <a:ext cx="2895600" cy="365125"/>
          </a:xfrm>
          <a:prstGeom prst="rect">
            <a:avLst/>
          </a:prstGeom>
        </p:spPr>
        <p:txBody>
          <a:bodyPr vert="horz" lIns="107883" tIns="53942" rIns="107883" bIns="53942" rtlCol="0" anchor="ctr"/>
          <a:lstStyle>
            <a:lvl1pPr algn="ctr" defTabSz="1085765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18" y="6360249"/>
            <a:ext cx="2133600" cy="365125"/>
          </a:xfrm>
          <a:prstGeom prst="rect">
            <a:avLst/>
          </a:prstGeom>
        </p:spPr>
        <p:txBody>
          <a:bodyPr vert="horz" lIns="107883" tIns="53942" rIns="107883" bIns="53942" rtlCol="0" anchor="ctr"/>
          <a:lstStyle>
            <a:lvl1pPr algn="r" defTabSz="1085765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1085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161" indent="-407161" algn="l" defTabSz="1085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149" indent="-339291" algn="l" defTabSz="1085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169" indent="-271453" algn="l" defTabSz="1085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032" indent="-271453" algn="l" defTabSz="1085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2899" indent="-271453" algn="l" defTabSz="1085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5746" indent="-271453" algn="l" defTabSz="1085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8634" indent="-271453" algn="l" defTabSz="1085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1485" indent="-271453" algn="l" defTabSz="1085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4393" indent="-271453" algn="l" defTabSz="1085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880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765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599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484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313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207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073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2924" algn="l" defTabSz="1085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39" y="274929"/>
            <a:ext cx="8229600" cy="1143001"/>
          </a:xfrm>
          <a:prstGeom prst="rect">
            <a:avLst/>
          </a:prstGeom>
        </p:spPr>
        <p:txBody>
          <a:bodyPr vert="horz" lIns="108946" tIns="54467" rIns="108946" bIns="5446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39" y="1600453"/>
            <a:ext cx="8229600" cy="4525963"/>
          </a:xfrm>
          <a:prstGeom prst="rect">
            <a:avLst/>
          </a:prstGeom>
        </p:spPr>
        <p:txBody>
          <a:bodyPr vert="horz" lIns="108946" tIns="54467" rIns="108946" bIns="5446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22" y="6356419"/>
            <a:ext cx="2133600" cy="365125"/>
          </a:xfrm>
          <a:prstGeom prst="rect">
            <a:avLst/>
          </a:prstGeom>
        </p:spPr>
        <p:txBody>
          <a:bodyPr vert="horz" lIns="108946" tIns="54467" rIns="108946" bIns="54467" rtlCol="0" anchor="ctr"/>
          <a:lstStyle>
            <a:lvl1pPr algn="l" defTabSz="1089470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420" y="6356419"/>
            <a:ext cx="2895600" cy="365125"/>
          </a:xfrm>
          <a:prstGeom prst="rect">
            <a:avLst/>
          </a:prstGeom>
        </p:spPr>
        <p:txBody>
          <a:bodyPr vert="horz" lIns="108946" tIns="54467" rIns="108946" bIns="54467" rtlCol="0" anchor="ctr"/>
          <a:lstStyle>
            <a:lvl1pPr algn="ctr" defTabSz="1089470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22" y="6356419"/>
            <a:ext cx="2133600" cy="365125"/>
          </a:xfrm>
          <a:prstGeom prst="rect">
            <a:avLst/>
          </a:prstGeom>
        </p:spPr>
        <p:txBody>
          <a:bodyPr vert="horz" lIns="108946" tIns="54467" rIns="108946" bIns="54467" rtlCol="0" anchor="ctr"/>
          <a:lstStyle>
            <a:lvl1pPr algn="r" defTabSz="1089470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108947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561" indent="-408561" algn="l" defTabSz="10894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193" indent="-340461" algn="l" defTabSz="10894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836" indent="-272376" algn="l" defTabSz="10894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570" indent="-272376" algn="l" defTabSz="10894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1307" indent="-272376" algn="l" defTabSz="10894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6052" indent="-272376" algn="l" defTabSz="10894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0778" indent="-272376" algn="l" defTabSz="10894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5514" indent="-272376" algn="l" defTabSz="10894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0247" indent="-272376" algn="l" defTabSz="10894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741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470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204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936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3672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8412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3144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7881" algn="l" defTabSz="10894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1" y="275639"/>
            <a:ext cx="8229600" cy="1143002"/>
          </a:xfrm>
          <a:prstGeom prst="rect">
            <a:avLst/>
          </a:prstGeom>
        </p:spPr>
        <p:txBody>
          <a:bodyPr vert="horz" lIns="107904" tIns="53951" rIns="107904" bIns="5395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1" y="1601060"/>
            <a:ext cx="8229600" cy="4525963"/>
          </a:xfrm>
          <a:prstGeom prst="rect">
            <a:avLst/>
          </a:prstGeom>
        </p:spPr>
        <p:txBody>
          <a:bodyPr vert="horz" lIns="107904" tIns="53951" rIns="107904" bIns="5395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60249"/>
            <a:ext cx="2133600" cy="365125"/>
          </a:xfrm>
          <a:prstGeom prst="rect">
            <a:avLst/>
          </a:prstGeom>
        </p:spPr>
        <p:txBody>
          <a:bodyPr vert="horz" lIns="107904" tIns="53951" rIns="107904" bIns="53951" rtlCol="0" anchor="ctr"/>
          <a:lstStyle>
            <a:lvl1pPr algn="l" defTabSz="1085964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0" y="6360249"/>
            <a:ext cx="2895600" cy="365125"/>
          </a:xfrm>
          <a:prstGeom prst="rect">
            <a:avLst/>
          </a:prstGeom>
        </p:spPr>
        <p:txBody>
          <a:bodyPr vert="horz" lIns="107904" tIns="53951" rIns="107904" bIns="53951" rtlCol="0" anchor="ctr"/>
          <a:lstStyle>
            <a:lvl1pPr algn="ctr" defTabSz="1085964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18" y="6360249"/>
            <a:ext cx="2133600" cy="365125"/>
          </a:xfrm>
          <a:prstGeom prst="rect">
            <a:avLst/>
          </a:prstGeom>
        </p:spPr>
        <p:txBody>
          <a:bodyPr vert="horz" lIns="107904" tIns="53951" rIns="107904" bIns="53951" rtlCol="0" anchor="ctr"/>
          <a:lstStyle>
            <a:lvl1pPr algn="r" defTabSz="1085964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6000">
    <p:random/>
  </p:transition>
  <p:txStyles>
    <p:titleStyle>
      <a:lvl1pPr algn="ctr" defTabSz="108596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35" indent="-407235" algn="l" defTabSz="108596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12" indent="-339353" algn="l" defTabSz="108596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19" indent="-271504" algn="l" defTabSz="108596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383" indent="-271504" algn="l" defTabSz="108596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49" indent="-271504" algn="l" defTabSz="108596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295" indent="-271504" algn="l" defTabSz="10859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284" indent="-271504" algn="l" defTabSz="10859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236" indent="-271504" algn="l" defTabSz="10859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245" indent="-271504" algn="l" defTabSz="10859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0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64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899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884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13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07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774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25" algn="l" defTabSz="108596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0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0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0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140000">
            <a:off x="3504892" y="171419"/>
            <a:ext cx="4085042" cy="3569182"/>
          </a:xfrm>
          <a:prstGeom prst="rect">
            <a:avLst/>
          </a:prstGeom>
          <a:noFill/>
        </p:spPr>
        <p:txBody>
          <a:bodyPr wrap="none" lIns="90451" tIns="45223" rIns="90451" bIns="45223" rtlCol="0">
            <a:prstTxWarp prst="textArchUpPour">
              <a:avLst/>
            </a:prstTxWarp>
            <a:spAutoFit/>
          </a:bodyPr>
          <a:lstStyle/>
          <a:p>
            <a:pPr defTabSz="1085755"/>
            <a:r>
              <a:rPr lang="fr-FR" sz="88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" y="4"/>
            <a:ext cx="3428973" cy="2276325"/>
          </a:xfrm>
          <a:prstGeom prst="rect">
            <a:avLst/>
          </a:prstGeom>
        </p:spPr>
        <p:txBody>
          <a:bodyPr wrap="square" lIns="120745" tIns="60355" rIns="120745" bIns="60355">
            <a:spAutoFit/>
          </a:bodyPr>
          <a:lstStyle/>
          <a:p>
            <a:pPr algn="ctr" defTabSz="1085755"/>
            <a:r>
              <a:rPr lang="fr-FR" sz="3100" b="1" dirty="0">
                <a:solidFill>
                  <a:prstClr val="black"/>
                </a:solidFill>
                <a:latin typeface="Chiller" pitchFamily="82" charset="0"/>
              </a:rPr>
              <a:t>Une photographie forte, </a:t>
            </a:r>
          </a:p>
          <a:p>
            <a:pPr algn="ctr" defTabSz="1085755"/>
            <a:r>
              <a:rPr lang="fr-FR" sz="3100" b="1" dirty="0">
                <a:solidFill>
                  <a:prstClr val="black"/>
                </a:solidFill>
                <a:latin typeface="Chiller" pitchFamily="82" charset="0"/>
              </a:rPr>
              <a:t>ce n'est plus l'image de quelque chose, c'est </a:t>
            </a:r>
          </a:p>
          <a:p>
            <a:pPr algn="ctr" defTabSz="1085755"/>
            <a:r>
              <a:rPr lang="fr-FR" sz="3100" b="1" dirty="0">
                <a:solidFill>
                  <a:prstClr val="black"/>
                </a:solidFill>
                <a:latin typeface="Chiller" pitchFamily="82" charset="0"/>
              </a:rPr>
              <a:t>quelque chose en soi. </a:t>
            </a:r>
          </a:p>
          <a:p>
            <a:pPr algn="ctr" defTabSz="1085755"/>
            <a:r>
              <a:rPr lang="fr-FR" sz="16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>
            <a:off x="7236176" y="2415984"/>
            <a:ext cx="1764233" cy="1762415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661535" y="2844000"/>
            <a:ext cx="7934340" cy="3867400"/>
          </a:xfrm>
          <a:prstGeom prst="rect">
            <a:avLst/>
          </a:prstGeom>
          <a:noFill/>
        </p:spPr>
        <p:txBody>
          <a:bodyPr wrap="none" lIns="91414" tIns="45706" rIns="91414" bIns="45706" rtlCol="0">
            <a:prstTxWarp prst="textArchDownPour">
              <a:avLst/>
            </a:prstTxWarp>
            <a:spAutoFit/>
          </a:bodyPr>
          <a:lstStyle/>
          <a:p>
            <a:pPr defTabSz="1090195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</a:p>
        </p:txBody>
      </p:sp>
      <p:sp>
        <p:nvSpPr>
          <p:cNvPr id="8" name="ZoneTexte 7"/>
          <p:cNvSpPr txBox="1"/>
          <p:nvPr/>
        </p:nvSpPr>
        <p:spPr>
          <a:xfrm rot="-360000">
            <a:off x="2880000" y="2808000"/>
            <a:ext cx="2987124" cy="1569632"/>
          </a:xfrm>
          <a:prstGeom prst="rect">
            <a:avLst/>
          </a:prstGeom>
          <a:noFill/>
        </p:spPr>
        <p:txBody>
          <a:bodyPr wrap="square" lIns="91414" tIns="45706" rIns="91414" bIns="45706" rtlCol="0">
            <a:spAutoFit/>
          </a:bodyPr>
          <a:lstStyle/>
          <a:p>
            <a:pPr algn="ctr" defTabSz="1090195"/>
            <a:r>
              <a:rPr lang="fr-FR" sz="24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</a:t>
            </a:r>
          </a:p>
          <a:p>
            <a:pPr algn="ctr" defTabSz="1090195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un randonneur</a:t>
            </a:r>
            <a:endParaRPr lang="fr-FR" sz="2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90195"/>
            <a:r>
              <a:rPr lang="fr-FR" sz="24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  <a:endParaRPr lang="fr-FR" sz="2400" b="1" dirty="0" smtClean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90195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</a:t>
            </a:r>
            <a:r>
              <a:rPr lang="fr-FR" sz="24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partage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336" y="3429002"/>
            <a:ext cx="673530" cy="1000246"/>
          </a:xfrm>
          <a:prstGeom prst="rect">
            <a:avLst/>
          </a:prstGeom>
        </p:spPr>
        <p:txBody>
          <a:bodyPr wrap="none" lIns="91414" tIns="45706" rIns="91414" bIns="45706">
            <a:spAutoFit/>
          </a:bodyPr>
          <a:lstStyle/>
          <a:p>
            <a:pPr defTabSz="1088536"/>
            <a:r>
              <a:rPr lang="fr-FR" sz="5900" dirty="0" smtClean="0">
                <a:ln w="25400">
                  <a:solidFill>
                    <a:srgbClr val="00B0F0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9</a:t>
            </a:r>
            <a:endParaRPr lang="fr-FR" sz="2100" dirty="0">
              <a:ln w="25400">
                <a:solidFill>
                  <a:srgbClr val="00B0F0"/>
                </a:solidFill>
              </a:ln>
              <a:solidFill>
                <a:prstClr val="white"/>
              </a:solidFill>
            </a:endParaRPr>
          </a:p>
        </p:txBody>
      </p:sp>
      <p:pic>
        <p:nvPicPr>
          <p:cNvPr id="10" name="MUSIC OF LOVE 1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3995051" y="2057356"/>
            <a:ext cx="271351" cy="305578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" y="771386"/>
            <a:ext cx="9143999" cy="496545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1044782"/>
            <a:r>
              <a:rPr lang="fr-FR" sz="7300" b="1" dirty="0">
                <a:ln w="222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Par  ICI  par  LÀ</a:t>
            </a:r>
          </a:p>
          <a:p>
            <a:pPr algn="ctr" defTabSz="1044782"/>
            <a:endParaRPr lang="fr-FR" sz="3100" b="1" dirty="0">
              <a:ln w="22225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ln>
              <a:solidFill>
                <a:prstClr val="black"/>
              </a:solidFill>
            </a:endParaRPr>
          </a:p>
          <a:p>
            <a:pPr algn="ctr" defTabSz="1044782"/>
            <a:r>
              <a:rPr lang="fr-FR" sz="5300" b="1" dirty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Série  de  créations partageant  les  </a:t>
            </a:r>
            <a:r>
              <a:rPr lang="fr-FR" sz="5300" b="1" dirty="0" err="1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moultes</a:t>
            </a:r>
            <a:r>
              <a:rPr lang="fr-FR" sz="5300" b="1" dirty="0">
                <a:ln w="22225"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</a:rPr>
              <a:t>  pérégrinations  alsaciennes  et  alentour  d’un randonneur  photographe </a:t>
            </a: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6520_944868893899901_6633098710157611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2287_944868840566573_6410494847035813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23994_944869077233216_8016526031381963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28263_944868940566563_1176808000807086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3558_944868920566565_1593756317959863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6709" y="0"/>
            <a:ext cx="4650581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3130_944869000566557_5224494200985348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9537_944869113899879_5432111976226384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7069_944868983899892_6746419904230829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0100"/>
            <a:ext cx="9144000" cy="5257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2832_944869157233208_8628308597173761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0487" y="0"/>
            <a:ext cx="5763025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34055_3749354015332387_748070692691674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65474_944868870566570_5327588681956850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26797_944868800566577_7334930302557274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504" y="0"/>
            <a:ext cx="5758992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541913_944868770566580_7716736246523345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546288_944868953899895_6820350209853084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87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92990_408455921765451_7930602305645780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6774"/>
            <a:ext cx="9144000" cy="62244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20272" y="692696"/>
            <a:ext cx="857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Colmar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354371_944868673899923_3255829390377976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79069_10227880778777243_35216452584075789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72000" y="620688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Château de </a:t>
            </a:r>
            <a:r>
              <a:rPr lang="fr-FR" dirty="0" err="1" smtClean="0"/>
              <a:t>Malbrouck</a:t>
            </a:r>
            <a:r>
              <a:rPr lang="fr-FR" dirty="0" smtClean="0"/>
              <a:t> en Moselle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58733_10227880780217279_6495732626803360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31820" y="476672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Malbrouck</a:t>
            </a:r>
            <a:r>
              <a:rPr lang="fr-FR" dirty="0" smtClean="0">
                <a:solidFill>
                  <a:schemeClr val="bg1"/>
                </a:solidFill>
              </a:rPr>
              <a:t> en Moselle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59080_10227880778417234_3933773654638972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79912" y="548680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Château de </a:t>
            </a:r>
            <a:r>
              <a:rPr lang="fr-FR" dirty="0" err="1" smtClean="0"/>
              <a:t>Malbrouck</a:t>
            </a:r>
            <a:r>
              <a:rPr lang="fr-FR" dirty="0" smtClean="0"/>
              <a:t> en Moselle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61495_10227880781177303_422789238670414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36096" y="692696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Malbrouck</a:t>
            </a:r>
            <a:r>
              <a:rPr lang="fr-FR" dirty="0" smtClean="0">
                <a:solidFill>
                  <a:schemeClr val="bg1"/>
                </a:solidFill>
              </a:rPr>
              <a:t> en Moselle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21879_10227880780737292_6065828710586574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756"/>
            <a:ext cx="9144000" cy="61864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7704" y="548680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Malbrouck</a:t>
            </a:r>
            <a:r>
              <a:rPr lang="fr-FR" dirty="0" smtClean="0">
                <a:solidFill>
                  <a:schemeClr val="bg1"/>
                </a:solidFill>
              </a:rPr>
              <a:t> en Moselle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7860_10227880779657265_4668803218221919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5816" y="1916832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Château de </a:t>
            </a:r>
            <a:r>
              <a:rPr lang="fr-FR" dirty="0" err="1" smtClean="0"/>
              <a:t>Malbrouck</a:t>
            </a:r>
            <a:r>
              <a:rPr lang="fr-FR" dirty="0" smtClean="0"/>
              <a:t> en Moselle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67803_10227880778737242_474394300478125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436096" y="692696"/>
            <a:ext cx="3512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Malbrouck</a:t>
            </a:r>
            <a:r>
              <a:rPr lang="fr-FR" dirty="0" smtClean="0">
                <a:solidFill>
                  <a:schemeClr val="bg1"/>
                </a:solidFill>
              </a:rPr>
              <a:t> en Moselle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23796_7234494479976194_3149117510672178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16016" y="404664"/>
            <a:ext cx="119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Strasbourg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3085_7595995637078810_5800146686250540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4149_2305626503121306_46977338159541223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9997_2305626559787967_2455309713261164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5101_3616941438520060_400134944606311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0804_3616941375186733_1180868730290452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595"/>
            <a:ext cx="9144000" cy="648081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4268_3616941401853397_4234583179661816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63201_953032973050101_1019810866423654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39952" y="260648"/>
            <a:ext cx="1194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Strasbourg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77275_10161349860434028_1613848273978349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94770_10161349860659028_7685836592076964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60032" y="332656"/>
            <a:ext cx="160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Ammerschwihr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07699_10161349860179028_1071315200714807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3848" y="1556792"/>
            <a:ext cx="1303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Kaysersberg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16069_10161349860984028_907445668563179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56226_7657669617600071_2399562753510845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39268_7657669614266738_5963560621692702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2012_7657669597600073_98960344418641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37618_283420051443763_5212467525605342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2056_7657669657600067_57926106371648765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49080_283420038110431_567399477527670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1048_7595995080412199_8237199400992213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5217_7595992040412503_725944436190508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64088" y="548680"/>
            <a:ext cx="3095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Koenigsbourg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04005_1562722061183621_162181285135957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26338_7595993907078983_9111702771045413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26957_7595994440412263_9210189410370504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64088" y="548680"/>
            <a:ext cx="3063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Les 3 Châteaux de Ribeauvillé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27089_7595990563745984_6321501547760964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30532_7595991060412601_4898526761587923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64088" y="548680"/>
            <a:ext cx="3095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Koenigsbourg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37175_7595991523745888_6713341343360049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64088" y="548680"/>
            <a:ext cx="3095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Koenigsbourg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56651_7595992930412414_6043274708410222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7361_3615419328672271_3424103804081540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86557_7595993387079035_15869072472929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56176" y="548680"/>
            <a:ext cx="2175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de </a:t>
            </a:r>
            <a:r>
              <a:rPr lang="fr-FR" dirty="0" err="1" smtClean="0">
                <a:solidFill>
                  <a:schemeClr val="bg1"/>
                </a:solidFill>
              </a:rPr>
              <a:t>Ramstein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05649_7595992480412459_3559341878017351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364088" y="548680"/>
            <a:ext cx="3095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Château du Haut Koenigsbourg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08452_7595996180412089_8050189486890803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31842_752306680329345_2274636348925927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1492"/>
            <a:ext cx="9144000" cy="5835015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87598_7657669610933405_5352529772697945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34956_283420031443765_341621264496854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a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0"/>
            <a:ext cx="4885714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76056" y="404664"/>
            <a:ext cx="1101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Hunawihr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75836_10161349860029028_1655250980566735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56176" y="1556792"/>
            <a:ext cx="1303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Kaysersberg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endelbru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36096" y="620688"/>
            <a:ext cx="1478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Grendelbruch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159968" y="5846891"/>
            <a:ext cx="2192049" cy="768527"/>
          </a:xfrm>
          <a:prstGeom prst="rect">
            <a:avLst/>
          </a:prstGeom>
          <a:noFill/>
        </p:spPr>
        <p:txBody>
          <a:bodyPr wrap="none" lIns="121018" tIns="60507" rIns="121018" bIns="60507" rtlCol="0">
            <a:spAutoFit/>
          </a:bodyPr>
          <a:lstStyle/>
          <a:p>
            <a:pPr defTabSz="1089285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791146" y="672950"/>
            <a:ext cx="1239118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8" tIns="60507" rIns="121018" bIns="60507" rtlCol="0" anchor="ctr"/>
          <a:lstStyle/>
          <a:p>
            <a:pPr algn="ctr" defTabSz="1089285"/>
            <a:r>
              <a:rPr lang="fr-FR" sz="1600" dirty="0">
                <a:solidFill>
                  <a:srgbClr val="FF0000"/>
                </a:solidFill>
                <a:latin typeface="Rockwell" pitchFamily="18" charset="0"/>
              </a:rPr>
              <a:t>2568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27774" y="4286191"/>
            <a:ext cx="4058697" cy="2061188"/>
          </a:xfrm>
          <a:prstGeom prst="rect">
            <a:avLst/>
          </a:prstGeom>
          <a:noFill/>
        </p:spPr>
        <p:txBody>
          <a:bodyPr wrap="square" lIns="121018" tIns="60507" rIns="121018" bIns="60507" rtlCol="0">
            <a:spAutoFit/>
          </a:bodyPr>
          <a:lstStyle/>
          <a:p>
            <a:pPr algn="ctr" defTabSz="1089285"/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Music  Of  Love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4540" y="2659822"/>
            <a:ext cx="2051433" cy="768527"/>
          </a:xfrm>
          <a:prstGeom prst="rect">
            <a:avLst/>
          </a:prstGeom>
          <a:noFill/>
        </p:spPr>
        <p:txBody>
          <a:bodyPr wrap="none" lIns="121018" tIns="60507" rIns="121018" bIns="60507" rtlCol="0">
            <a:spAutoFit/>
          </a:bodyPr>
          <a:lstStyle/>
          <a:p>
            <a:pPr defTabSz="1089285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5445" y="672737"/>
            <a:ext cx="1186965" cy="368417"/>
          </a:xfrm>
          <a:prstGeom prst="rect">
            <a:avLst/>
          </a:prstGeom>
          <a:noFill/>
        </p:spPr>
        <p:txBody>
          <a:bodyPr wrap="none" lIns="121018" tIns="60507" rIns="121018" bIns="60507" rtlCol="0">
            <a:spAutoFit/>
          </a:bodyPr>
          <a:lstStyle/>
          <a:p>
            <a:pPr defTabSz="1089285"/>
            <a:r>
              <a:rPr lang="fr-FR" sz="1600" b="1" dirty="0">
                <a:solidFill>
                  <a:srgbClr val="FF0000"/>
                </a:solidFill>
              </a:rPr>
              <a:t>22.08.2025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1129" y="5828251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368" y="1986867"/>
            <a:ext cx="2467626" cy="160230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275" y="288345"/>
            <a:ext cx="801980" cy="80115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325310" y="3813598"/>
            <a:ext cx="2232710" cy="160230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9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130</Words>
  <Application>Microsoft Office PowerPoint</Application>
  <PresentationFormat>Affichage à l'écran (4:3)</PresentationFormat>
  <Paragraphs>40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4</vt:i4>
      </vt:variant>
      <vt:variant>
        <vt:lpstr>Titres des diapositives</vt:lpstr>
      </vt:variant>
      <vt:variant>
        <vt:i4>63</vt:i4>
      </vt:variant>
    </vt:vector>
  </HeadingPairs>
  <TitlesOfParts>
    <vt:vector size="67" baseType="lpstr">
      <vt:lpstr>Thème Office</vt:lpstr>
      <vt:lpstr>90_Thème Office</vt:lpstr>
      <vt:lpstr>1_Thème Office</vt:lpstr>
      <vt:lpstr>91_Thème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15</cp:revision>
  <dcterms:created xsi:type="dcterms:W3CDTF">2025-08-23T08:46:58Z</dcterms:created>
  <dcterms:modified xsi:type="dcterms:W3CDTF">2025-08-27T09:14:28Z</dcterms:modified>
</cp:coreProperties>
</file>