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309" r:id="rId4"/>
    <p:sldId id="308" r:id="rId5"/>
    <p:sldId id="310" r:id="rId6"/>
    <p:sldId id="311" r:id="rId7"/>
    <p:sldId id="312" r:id="rId8"/>
    <p:sldId id="313" r:id="rId9"/>
    <p:sldId id="314" r:id="rId10"/>
    <p:sldId id="315" r:id="rId11"/>
    <p:sldId id="316" r:id="rId12"/>
    <p:sldId id="317" r:id="rId13"/>
    <p:sldId id="318" r:id="rId14"/>
    <p:sldId id="319" r:id="rId15"/>
    <p:sldId id="320" r:id="rId16"/>
    <p:sldId id="321" r:id="rId17"/>
    <p:sldId id="322" r:id="rId18"/>
    <p:sldId id="323" r:id="rId19"/>
    <p:sldId id="324" r:id="rId20"/>
    <p:sldId id="325" r:id="rId21"/>
    <p:sldId id="326" r:id="rId22"/>
    <p:sldId id="327" r:id="rId23"/>
    <p:sldId id="328" r:id="rId24"/>
    <p:sldId id="329" r:id="rId25"/>
    <p:sldId id="330" r:id="rId26"/>
    <p:sldId id="331" r:id="rId27"/>
    <p:sldId id="332" r:id="rId28"/>
    <p:sldId id="333" r:id="rId29"/>
    <p:sldId id="334" r:id="rId30"/>
    <p:sldId id="335" r:id="rId31"/>
    <p:sldId id="336" r:id="rId32"/>
    <p:sldId id="337" r:id="rId33"/>
    <p:sldId id="338" r:id="rId34"/>
    <p:sldId id="339" r:id="rId35"/>
    <p:sldId id="340" r:id="rId36"/>
    <p:sldId id="341" r:id="rId37"/>
    <p:sldId id="342" r:id="rId38"/>
    <p:sldId id="343" r:id="rId39"/>
    <p:sldId id="360" r:id="rId40"/>
    <p:sldId id="344" r:id="rId41"/>
    <p:sldId id="345" r:id="rId42"/>
    <p:sldId id="346" r:id="rId43"/>
    <p:sldId id="347" r:id="rId44"/>
    <p:sldId id="348" r:id="rId45"/>
    <p:sldId id="349" r:id="rId46"/>
    <p:sldId id="350" r:id="rId47"/>
    <p:sldId id="351" r:id="rId48"/>
    <p:sldId id="352" r:id="rId49"/>
    <p:sldId id="353" r:id="rId50"/>
    <p:sldId id="354" r:id="rId51"/>
    <p:sldId id="355" r:id="rId52"/>
    <p:sldId id="356" r:id="rId53"/>
    <p:sldId id="357" r:id="rId54"/>
    <p:sldId id="358" r:id="rId55"/>
    <p:sldId id="257" r:id="rId56"/>
  </p:sldIdLst>
  <p:sldSz cx="7704138" cy="5761038"/>
  <p:notesSz cx="6858000" cy="9144000"/>
  <p:defaultTextStyle>
    <a:defPPr>
      <a:defRPr lang="fr-FR"/>
    </a:defPPr>
    <a:lvl1pPr marL="0" algn="l" defTabSz="82295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78" algn="l" defTabSz="82295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55" algn="l" defTabSz="82295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33" algn="l" defTabSz="82295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10" algn="l" defTabSz="82295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388" algn="l" defTabSz="82295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65" algn="l" defTabSz="82295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42" algn="l" defTabSz="82295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19" algn="l" defTabSz="82295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Ycj1wmfIr5iQpoh+5gINA==" hashData="aflGUnkoQtBy/L2+k5+kKpz/Vx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806" y="-86"/>
      </p:cViewPr>
      <p:guideLst>
        <p:guide orient="horz" pos="1815"/>
        <p:guide pos="242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77811" y="1789657"/>
            <a:ext cx="6548518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55621" y="3264590"/>
            <a:ext cx="5392897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3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4712D-F839-4B56-81CA-A4E2CA02620D}" type="datetimeFigureOut">
              <a:rPr lang="fr-FR" smtClean="0"/>
              <a:pPr/>
              <a:t>22/08/2025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5DE2E-2AF9-459B-AB68-CCC697A27F2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4712D-F839-4B56-81CA-A4E2CA02620D}" type="datetimeFigureOut">
              <a:rPr lang="fr-FR" smtClean="0"/>
              <a:pPr/>
              <a:t>22/08/2025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5DE2E-2AF9-459B-AB68-CCC697A27F2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8575" y="3702002"/>
            <a:ext cx="6548518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8575" y="2441776"/>
            <a:ext cx="6548518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7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5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33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1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388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6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4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1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4712D-F839-4B56-81CA-A4E2CA02620D}" type="datetimeFigureOut">
              <a:rPr lang="fr-FR" smtClean="0"/>
              <a:pPr/>
              <a:t>22/08/2025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5DE2E-2AF9-459B-AB68-CCC697A27F2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85208" y="1344245"/>
            <a:ext cx="3402661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16272" y="1344245"/>
            <a:ext cx="3402661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4712D-F839-4B56-81CA-A4E2CA02620D}" type="datetimeFigureOut">
              <a:rPr lang="fr-FR" smtClean="0"/>
              <a:pPr/>
              <a:t>22/08/2025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5DE2E-2AF9-459B-AB68-CCC697A27F2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07" y="1289566"/>
            <a:ext cx="3403999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78" indent="0">
              <a:buNone/>
              <a:defRPr sz="1800" b="1"/>
            </a:lvl2pPr>
            <a:lvl3pPr marL="822955" indent="0">
              <a:buNone/>
              <a:defRPr sz="1600" b="1"/>
            </a:lvl3pPr>
            <a:lvl4pPr marL="1234433" indent="0">
              <a:buNone/>
              <a:defRPr sz="1400" b="1"/>
            </a:lvl4pPr>
            <a:lvl5pPr marL="1645910" indent="0">
              <a:buNone/>
              <a:defRPr sz="1400" b="1"/>
            </a:lvl5pPr>
            <a:lvl6pPr marL="2057388" indent="0">
              <a:buNone/>
              <a:defRPr sz="1400" b="1"/>
            </a:lvl6pPr>
            <a:lvl7pPr marL="2468865" indent="0">
              <a:buNone/>
              <a:defRPr sz="1400" b="1"/>
            </a:lvl7pPr>
            <a:lvl8pPr marL="2880342" indent="0">
              <a:buNone/>
              <a:defRPr sz="1400" b="1"/>
            </a:lvl8pPr>
            <a:lvl9pPr marL="3291819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5207" y="1826998"/>
            <a:ext cx="3403999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913597" y="1289566"/>
            <a:ext cx="3405336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78" indent="0">
              <a:buNone/>
              <a:defRPr sz="1800" b="1"/>
            </a:lvl2pPr>
            <a:lvl3pPr marL="822955" indent="0">
              <a:buNone/>
              <a:defRPr sz="1600" b="1"/>
            </a:lvl3pPr>
            <a:lvl4pPr marL="1234433" indent="0">
              <a:buNone/>
              <a:defRPr sz="1400" b="1"/>
            </a:lvl4pPr>
            <a:lvl5pPr marL="1645910" indent="0">
              <a:buNone/>
              <a:defRPr sz="1400" b="1"/>
            </a:lvl5pPr>
            <a:lvl6pPr marL="2057388" indent="0">
              <a:buNone/>
              <a:defRPr sz="1400" b="1"/>
            </a:lvl6pPr>
            <a:lvl7pPr marL="2468865" indent="0">
              <a:buNone/>
              <a:defRPr sz="1400" b="1"/>
            </a:lvl7pPr>
            <a:lvl8pPr marL="2880342" indent="0">
              <a:buNone/>
              <a:defRPr sz="1400" b="1"/>
            </a:lvl8pPr>
            <a:lvl9pPr marL="3291819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913597" y="1826998"/>
            <a:ext cx="3405336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4712D-F839-4B56-81CA-A4E2CA02620D}" type="datetimeFigureOut">
              <a:rPr lang="fr-FR" smtClean="0"/>
              <a:pPr/>
              <a:t>22/08/2025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5DE2E-2AF9-459B-AB68-CCC697A27F2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4712D-F839-4B56-81CA-A4E2CA02620D}" type="datetimeFigureOut">
              <a:rPr lang="fr-FR" smtClean="0"/>
              <a:pPr/>
              <a:t>22/08/2025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5DE2E-2AF9-459B-AB68-CCC697A27F2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4712D-F839-4B56-81CA-A4E2CA02620D}" type="datetimeFigureOut">
              <a:rPr lang="fr-FR" smtClean="0"/>
              <a:pPr/>
              <a:t>22/08/2025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5DE2E-2AF9-459B-AB68-CCC697A27F2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5209" y="229375"/>
            <a:ext cx="2534608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12105" y="229375"/>
            <a:ext cx="4306828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85209" y="1205551"/>
            <a:ext cx="2534608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78" indent="0">
              <a:buNone/>
              <a:defRPr sz="1100"/>
            </a:lvl2pPr>
            <a:lvl3pPr marL="822955" indent="0">
              <a:buNone/>
              <a:defRPr sz="900"/>
            </a:lvl3pPr>
            <a:lvl4pPr marL="1234433" indent="0">
              <a:buNone/>
              <a:defRPr sz="800"/>
            </a:lvl4pPr>
            <a:lvl5pPr marL="1645910" indent="0">
              <a:buNone/>
              <a:defRPr sz="800"/>
            </a:lvl5pPr>
            <a:lvl6pPr marL="2057388" indent="0">
              <a:buNone/>
              <a:defRPr sz="800"/>
            </a:lvl6pPr>
            <a:lvl7pPr marL="2468865" indent="0">
              <a:buNone/>
              <a:defRPr sz="800"/>
            </a:lvl7pPr>
            <a:lvl8pPr marL="2880342" indent="0">
              <a:buNone/>
              <a:defRPr sz="800"/>
            </a:lvl8pPr>
            <a:lvl9pPr marL="3291819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4712D-F839-4B56-81CA-A4E2CA02620D}" type="datetimeFigureOut">
              <a:rPr lang="fr-FR" smtClean="0"/>
              <a:pPr/>
              <a:t>22/08/2025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5DE2E-2AF9-459B-AB68-CCC697A27F2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10065" y="4032727"/>
            <a:ext cx="4622483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10065" y="514761"/>
            <a:ext cx="4622483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78" indent="0">
              <a:buNone/>
              <a:defRPr sz="2500"/>
            </a:lvl2pPr>
            <a:lvl3pPr marL="822955" indent="0">
              <a:buNone/>
              <a:defRPr sz="2200"/>
            </a:lvl3pPr>
            <a:lvl4pPr marL="1234433" indent="0">
              <a:buNone/>
              <a:defRPr sz="1800"/>
            </a:lvl4pPr>
            <a:lvl5pPr marL="1645910" indent="0">
              <a:buNone/>
              <a:defRPr sz="1800"/>
            </a:lvl5pPr>
            <a:lvl6pPr marL="2057388" indent="0">
              <a:buNone/>
              <a:defRPr sz="1800"/>
            </a:lvl6pPr>
            <a:lvl7pPr marL="2468865" indent="0">
              <a:buNone/>
              <a:defRPr sz="1800"/>
            </a:lvl7pPr>
            <a:lvl8pPr marL="2880342" indent="0">
              <a:buNone/>
              <a:defRPr sz="1800"/>
            </a:lvl8pPr>
            <a:lvl9pPr marL="3291819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10065" y="4508814"/>
            <a:ext cx="4622483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78" indent="0">
              <a:buNone/>
              <a:defRPr sz="1100"/>
            </a:lvl2pPr>
            <a:lvl3pPr marL="822955" indent="0">
              <a:buNone/>
              <a:defRPr sz="900"/>
            </a:lvl3pPr>
            <a:lvl4pPr marL="1234433" indent="0">
              <a:buNone/>
              <a:defRPr sz="800"/>
            </a:lvl4pPr>
            <a:lvl5pPr marL="1645910" indent="0">
              <a:buNone/>
              <a:defRPr sz="800"/>
            </a:lvl5pPr>
            <a:lvl6pPr marL="2057388" indent="0">
              <a:buNone/>
              <a:defRPr sz="800"/>
            </a:lvl6pPr>
            <a:lvl7pPr marL="2468865" indent="0">
              <a:buNone/>
              <a:defRPr sz="800"/>
            </a:lvl7pPr>
            <a:lvl8pPr marL="2880342" indent="0">
              <a:buNone/>
              <a:defRPr sz="800"/>
            </a:lvl8pPr>
            <a:lvl9pPr marL="3291819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4712D-F839-4B56-81CA-A4E2CA02620D}" type="datetimeFigureOut">
              <a:rPr lang="fr-FR" smtClean="0"/>
              <a:pPr/>
              <a:t>22/08/2025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5DE2E-2AF9-459B-AB68-CCC697A27F2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4712D-F839-4B56-81CA-A4E2CA02620D}" type="datetimeFigureOut">
              <a:rPr lang="fr-FR" smtClean="0"/>
              <a:pPr/>
              <a:t>22/08/2025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5DE2E-2AF9-459B-AB68-CCC697A27F2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279207" y="193370"/>
            <a:ext cx="1637129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63808" y="193370"/>
            <a:ext cx="4786999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4712D-F839-4B56-81CA-A4E2CA02620D}" type="datetimeFigureOut">
              <a:rPr lang="fr-FR" smtClean="0"/>
              <a:pPr/>
              <a:t>22/08/2025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5DE2E-2AF9-459B-AB68-CCC697A27F2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79165" y="1793564"/>
            <a:ext cx="654851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55755" y="3264590"/>
            <a:ext cx="5392897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86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773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660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547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433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320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207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093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922" y="3705562"/>
            <a:ext cx="6548518" cy="1144204"/>
          </a:xfrm>
        </p:spPr>
        <p:txBody>
          <a:bodyPr anchor="t"/>
          <a:lstStyle>
            <a:lvl1pPr algn="l">
              <a:defRPr sz="43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922" y="2441779"/>
            <a:ext cx="6548518" cy="1260227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8868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773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6602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5471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4335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3205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2073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0939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85867" y="1344965"/>
            <a:ext cx="3402660" cy="380201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17232" y="1344965"/>
            <a:ext cx="3402660" cy="380201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712" y="1289614"/>
            <a:ext cx="3403999" cy="53743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88687" indent="0">
              <a:buNone/>
              <a:defRPr sz="2200" b="1"/>
            </a:lvl2pPr>
            <a:lvl3pPr marL="977377" indent="0">
              <a:buNone/>
              <a:defRPr sz="1900" b="1"/>
            </a:lvl3pPr>
            <a:lvl4pPr marL="1466024" indent="0">
              <a:buNone/>
              <a:defRPr sz="1700" b="1"/>
            </a:lvl4pPr>
            <a:lvl5pPr marL="1954715" indent="0">
              <a:buNone/>
              <a:defRPr sz="1700" b="1"/>
            </a:lvl5pPr>
            <a:lvl6pPr marL="2443356" indent="0">
              <a:buNone/>
              <a:defRPr sz="1700" b="1"/>
            </a:lvl6pPr>
            <a:lvl7pPr marL="2932056" indent="0">
              <a:buNone/>
              <a:defRPr sz="1700" b="1"/>
            </a:lvl7pPr>
            <a:lvl8pPr marL="3420731" indent="0">
              <a:buNone/>
              <a:defRPr sz="1700" b="1"/>
            </a:lvl8pPr>
            <a:lvl9pPr marL="3909392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5712" y="1827001"/>
            <a:ext cx="3403999" cy="331926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914680" y="1289614"/>
            <a:ext cx="3405335" cy="53743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88687" indent="0">
              <a:buNone/>
              <a:defRPr sz="2200" b="1"/>
            </a:lvl2pPr>
            <a:lvl3pPr marL="977377" indent="0">
              <a:buNone/>
              <a:defRPr sz="1900" b="1"/>
            </a:lvl3pPr>
            <a:lvl4pPr marL="1466024" indent="0">
              <a:buNone/>
              <a:defRPr sz="1700" b="1"/>
            </a:lvl4pPr>
            <a:lvl5pPr marL="1954715" indent="0">
              <a:buNone/>
              <a:defRPr sz="1700" b="1"/>
            </a:lvl5pPr>
            <a:lvl6pPr marL="2443356" indent="0">
              <a:buNone/>
              <a:defRPr sz="1700" b="1"/>
            </a:lvl6pPr>
            <a:lvl7pPr marL="2932056" indent="0">
              <a:buNone/>
              <a:defRPr sz="1700" b="1"/>
            </a:lvl7pPr>
            <a:lvl8pPr marL="3420731" indent="0">
              <a:buNone/>
              <a:defRPr sz="1700" b="1"/>
            </a:lvl8pPr>
            <a:lvl9pPr marL="3909392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914680" y="1827001"/>
            <a:ext cx="3405335" cy="331926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7650" y="232502"/>
            <a:ext cx="2534608" cy="97617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12623" y="232660"/>
            <a:ext cx="4306828" cy="4916885"/>
          </a:xfrm>
        </p:spPr>
        <p:txBody>
          <a:bodyPr/>
          <a:lstStyle>
            <a:lvl1pPr>
              <a:defRPr sz="3400"/>
            </a:lvl1pPr>
            <a:lvl2pPr>
              <a:defRPr sz="30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87650" y="1205550"/>
            <a:ext cx="2534608" cy="3940710"/>
          </a:xfrm>
        </p:spPr>
        <p:txBody>
          <a:bodyPr/>
          <a:lstStyle>
            <a:lvl1pPr marL="0" indent="0">
              <a:buNone/>
              <a:defRPr sz="1500"/>
            </a:lvl1pPr>
            <a:lvl2pPr marL="488687" indent="0">
              <a:buNone/>
              <a:defRPr sz="1400"/>
            </a:lvl2pPr>
            <a:lvl3pPr marL="977377" indent="0">
              <a:buNone/>
              <a:defRPr sz="1100"/>
            </a:lvl3pPr>
            <a:lvl4pPr marL="1466024" indent="0">
              <a:buNone/>
              <a:defRPr sz="1000"/>
            </a:lvl4pPr>
            <a:lvl5pPr marL="1954715" indent="0">
              <a:buNone/>
              <a:defRPr sz="1000"/>
            </a:lvl5pPr>
            <a:lvl6pPr marL="2443356" indent="0">
              <a:buNone/>
              <a:defRPr sz="1000"/>
            </a:lvl6pPr>
            <a:lvl7pPr marL="2932056" indent="0">
              <a:buNone/>
              <a:defRPr sz="1000"/>
            </a:lvl7pPr>
            <a:lvl8pPr marL="3420731" indent="0">
              <a:buNone/>
              <a:defRPr sz="1000"/>
            </a:lvl8pPr>
            <a:lvl9pPr marL="3909392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10097" y="4036009"/>
            <a:ext cx="4622483" cy="47608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10097" y="518757"/>
            <a:ext cx="4622483" cy="3456623"/>
          </a:xfrm>
        </p:spPr>
        <p:txBody>
          <a:bodyPr/>
          <a:lstStyle>
            <a:lvl1pPr marL="0" indent="0">
              <a:buNone/>
              <a:defRPr sz="3400"/>
            </a:lvl1pPr>
            <a:lvl2pPr marL="488687" indent="0">
              <a:buNone/>
              <a:defRPr sz="3000"/>
            </a:lvl2pPr>
            <a:lvl3pPr marL="977377" indent="0">
              <a:buNone/>
              <a:defRPr sz="2600"/>
            </a:lvl3pPr>
            <a:lvl4pPr marL="1466024" indent="0">
              <a:buNone/>
              <a:defRPr sz="2200"/>
            </a:lvl4pPr>
            <a:lvl5pPr marL="1954715" indent="0">
              <a:buNone/>
              <a:defRPr sz="2200"/>
            </a:lvl5pPr>
            <a:lvl6pPr marL="2443356" indent="0">
              <a:buNone/>
              <a:defRPr sz="2200"/>
            </a:lvl6pPr>
            <a:lvl7pPr marL="2932056" indent="0">
              <a:buNone/>
              <a:defRPr sz="2200"/>
            </a:lvl7pPr>
            <a:lvl8pPr marL="3420731" indent="0">
              <a:buNone/>
              <a:defRPr sz="2200"/>
            </a:lvl8pPr>
            <a:lvl9pPr marL="3909392" indent="0">
              <a:buNone/>
              <a:defRPr sz="22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10097" y="4508824"/>
            <a:ext cx="4622483" cy="676121"/>
          </a:xfrm>
        </p:spPr>
        <p:txBody>
          <a:bodyPr/>
          <a:lstStyle>
            <a:lvl1pPr marL="0" indent="0">
              <a:buNone/>
              <a:defRPr sz="1500"/>
            </a:lvl1pPr>
            <a:lvl2pPr marL="488687" indent="0">
              <a:buNone/>
              <a:defRPr sz="1400"/>
            </a:lvl2pPr>
            <a:lvl3pPr marL="977377" indent="0">
              <a:buNone/>
              <a:defRPr sz="1100"/>
            </a:lvl3pPr>
            <a:lvl4pPr marL="1466024" indent="0">
              <a:buNone/>
              <a:defRPr sz="1000"/>
            </a:lvl4pPr>
            <a:lvl5pPr marL="1954715" indent="0">
              <a:buNone/>
              <a:defRPr sz="1000"/>
            </a:lvl5pPr>
            <a:lvl6pPr marL="2443356" indent="0">
              <a:buNone/>
              <a:defRPr sz="1000"/>
            </a:lvl6pPr>
            <a:lvl7pPr marL="2932056" indent="0">
              <a:buNone/>
              <a:defRPr sz="1000"/>
            </a:lvl7pPr>
            <a:lvl8pPr marL="3420731" indent="0">
              <a:buNone/>
              <a:defRPr sz="1000"/>
            </a:lvl8pPr>
            <a:lvl9pPr marL="3909392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585757" y="233981"/>
            <a:ext cx="1733433" cy="4915551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85227" y="233981"/>
            <a:ext cx="5071890" cy="4915551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77812" y="1789896"/>
            <a:ext cx="654851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55771" y="3264589"/>
            <a:ext cx="5392897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84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68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52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336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921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505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89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673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8576" y="3702058"/>
            <a:ext cx="6548518" cy="114420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8576" y="2441779"/>
            <a:ext cx="6548518" cy="126022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843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684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527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3369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9212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5054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897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6739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85326" y="1344452"/>
            <a:ext cx="3402661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16332" y="1344452"/>
            <a:ext cx="3402661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80" y="1289577"/>
            <a:ext cx="3404000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8430" indent="0">
              <a:buNone/>
              <a:defRPr sz="2000" b="1"/>
            </a:lvl2pPr>
            <a:lvl3pPr marL="916849" indent="0">
              <a:buNone/>
              <a:defRPr sz="1800" b="1"/>
            </a:lvl3pPr>
            <a:lvl4pPr marL="1375273" indent="0">
              <a:buNone/>
              <a:defRPr sz="1600" b="1"/>
            </a:lvl4pPr>
            <a:lvl5pPr marL="1833695" indent="0">
              <a:buNone/>
              <a:defRPr sz="1600" b="1"/>
            </a:lvl5pPr>
            <a:lvl6pPr marL="2292121" indent="0">
              <a:buNone/>
              <a:defRPr sz="1600" b="1"/>
            </a:lvl6pPr>
            <a:lvl7pPr marL="2750549" indent="0">
              <a:buNone/>
              <a:defRPr sz="1600" b="1"/>
            </a:lvl7pPr>
            <a:lvl8pPr marL="3208971" indent="0">
              <a:buNone/>
              <a:defRPr sz="1600" b="1"/>
            </a:lvl8pPr>
            <a:lvl9pPr marL="3667397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5280" y="1827000"/>
            <a:ext cx="3404000" cy="33192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913716" y="1289577"/>
            <a:ext cx="3405337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8430" indent="0">
              <a:buNone/>
              <a:defRPr sz="2000" b="1"/>
            </a:lvl2pPr>
            <a:lvl3pPr marL="916849" indent="0">
              <a:buNone/>
              <a:defRPr sz="1800" b="1"/>
            </a:lvl3pPr>
            <a:lvl4pPr marL="1375273" indent="0">
              <a:buNone/>
              <a:defRPr sz="1600" b="1"/>
            </a:lvl4pPr>
            <a:lvl5pPr marL="1833695" indent="0">
              <a:buNone/>
              <a:defRPr sz="1600" b="1"/>
            </a:lvl5pPr>
            <a:lvl6pPr marL="2292121" indent="0">
              <a:buNone/>
              <a:defRPr sz="1600" b="1"/>
            </a:lvl6pPr>
            <a:lvl7pPr marL="2750549" indent="0">
              <a:buNone/>
              <a:defRPr sz="1600" b="1"/>
            </a:lvl7pPr>
            <a:lvl8pPr marL="3208971" indent="0">
              <a:buNone/>
              <a:defRPr sz="1600" b="1"/>
            </a:lvl8pPr>
            <a:lvl9pPr marL="3667397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913716" y="1827000"/>
            <a:ext cx="3405337" cy="33192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5275" y="229616"/>
            <a:ext cx="2534607" cy="9761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12182" y="229432"/>
            <a:ext cx="4306827" cy="491688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85275" y="1205551"/>
            <a:ext cx="2534607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58430" indent="0">
              <a:buNone/>
              <a:defRPr sz="1300"/>
            </a:lvl2pPr>
            <a:lvl3pPr marL="916849" indent="0">
              <a:buNone/>
              <a:defRPr sz="1000"/>
            </a:lvl3pPr>
            <a:lvl4pPr marL="1375273" indent="0">
              <a:buNone/>
              <a:defRPr sz="900"/>
            </a:lvl4pPr>
            <a:lvl5pPr marL="1833695" indent="0">
              <a:buNone/>
              <a:defRPr sz="900"/>
            </a:lvl5pPr>
            <a:lvl6pPr marL="2292121" indent="0">
              <a:buNone/>
              <a:defRPr sz="900"/>
            </a:lvl6pPr>
            <a:lvl7pPr marL="2750549" indent="0">
              <a:buNone/>
              <a:defRPr sz="900"/>
            </a:lvl7pPr>
            <a:lvl8pPr marL="3208971" indent="0">
              <a:buNone/>
              <a:defRPr sz="900"/>
            </a:lvl8pPr>
            <a:lvl9pPr marL="3667397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10110" y="4032790"/>
            <a:ext cx="4622483" cy="47608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10110" y="515016"/>
            <a:ext cx="4622483" cy="3456623"/>
          </a:xfrm>
        </p:spPr>
        <p:txBody>
          <a:bodyPr/>
          <a:lstStyle>
            <a:lvl1pPr marL="0" indent="0">
              <a:buNone/>
              <a:defRPr sz="3200"/>
            </a:lvl1pPr>
            <a:lvl2pPr marL="458430" indent="0">
              <a:buNone/>
              <a:defRPr sz="2800"/>
            </a:lvl2pPr>
            <a:lvl3pPr marL="916849" indent="0">
              <a:buNone/>
              <a:defRPr sz="2400"/>
            </a:lvl3pPr>
            <a:lvl4pPr marL="1375273" indent="0">
              <a:buNone/>
              <a:defRPr sz="2000"/>
            </a:lvl4pPr>
            <a:lvl5pPr marL="1833695" indent="0">
              <a:buNone/>
              <a:defRPr sz="2000"/>
            </a:lvl5pPr>
            <a:lvl6pPr marL="2292121" indent="0">
              <a:buNone/>
              <a:defRPr sz="2000"/>
            </a:lvl6pPr>
            <a:lvl7pPr marL="2750549" indent="0">
              <a:buNone/>
              <a:defRPr sz="2000"/>
            </a:lvl7pPr>
            <a:lvl8pPr marL="3208971" indent="0">
              <a:buNone/>
              <a:defRPr sz="2000"/>
            </a:lvl8pPr>
            <a:lvl9pPr marL="3667397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10110" y="4508821"/>
            <a:ext cx="4622483" cy="676121"/>
          </a:xfrm>
        </p:spPr>
        <p:txBody>
          <a:bodyPr/>
          <a:lstStyle>
            <a:lvl1pPr marL="0" indent="0">
              <a:buNone/>
              <a:defRPr sz="1400"/>
            </a:lvl1pPr>
            <a:lvl2pPr marL="458430" indent="0">
              <a:buNone/>
              <a:defRPr sz="1300"/>
            </a:lvl2pPr>
            <a:lvl3pPr marL="916849" indent="0">
              <a:buNone/>
              <a:defRPr sz="1000"/>
            </a:lvl3pPr>
            <a:lvl4pPr marL="1375273" indent="0">
              <a:buNone/>
              <a:defRPr sz="900"/>
            </a:lvl4pPr>
            <a:lvl5pPr marL="1833695" indent="0">
              <a:buNone/>
              <a:defRPr sz="900"/>
            </a:lvl5pPr>
            <a:lvl6pPr marL="2292121" indent="0">
              <a:buNone/>
              <a:defRPr sz="900"/>
            </a:lvl6pPr>
            <a:lvl7pPr marL="2750549" indent="0">
              <a:buNone/>
              <a:defRPr sz="900"/>
            </a:lvl7pPr>
            <a:lvl8pPr marL="3208971" indent="0">
              <a:buNone/>
              <a:defRPr sz="900"/>
            </a:lvl8pPr>
            <a:lvl9pPr marL="3667397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585679" y="230768"/>
            <a:ext cx="1733431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85283" y="230768"/>
            <a:ext cx="5071890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85208" y="230711"/>
            <a:ext cx="6933724" cy="960173"/>
          </a:xfrm>
          <a:prstGeom prst="rect">
            <a:avLst/>
          </a:prstGeom>
        </p:spPr>
        <p:txBody>
          <a:bodyPr vert="horz" lIns="82288" tIns="41144" rIns="82288" bIns="4114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08" y="1344245"/>
            <a:ext cx="6933724" cy="3802019"/>
          </a:xfrm>
          <a:prstGeom prst="rect">
            <a:avLst/>
          </a:prstGeom>
        </p:spPr>
        <p:txBody>
          <a:bodyPr vert="horz" lIns="82288" tIns="41144" rIns="82288" bIns="4114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85207" y="5339630"/>
            <a:ext cx="1797632" cy="306722"/>
          </a:xfrm>
          <a:prstGeom prst="rect">
            <a:avLst/>
          </a:prstGeom>
        </p:spPr>
        <p:txBody>
          <a:bodyPr vert="horz" lIns="82288" tIns="41144" rIns="82288" bIns="41144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E4712D-F839-4B56-81CA-A4E2CA02620D}" type="datetimeFigureOut">
              <a:rPr lang="fr-FR" smtClean="0"/>
              <a:pPr/>
              <a:t>22/08/2025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32247" y="5339630"/>
            <a:ext cx="2439644" cy="306722"/>
          </a:xfrm>
          <a:prstGeom prst="rect">
            <a:avLst/>
          </a:prstGeom>
        </p:spPr>
        <p:txBody>
          <a:bodyPr vert="horz" lIns="82288" tIns="41144" rIns="82288" bIns="41144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521299" y="5339630"/>
            <a:ext cx="1797632" cy="306722"/>
          </a:xfrm>
          <a:prstGeom prst="rect">
            <a:avLst/>
          </a:prstGeom>
        </p:spPr>
        <p:txBody>
          <a:bodyPr vert="horz" lIns="82288" tIns="41144" rIns="82288" bIns="41144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75DE2E-2AF9-459B-AB68-CCC697A27F2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55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08" indent="-308608" algn="l" defTabSz="82295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1" indent="-257173" algn="l" defTabSz="822955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693" indent="-205739" algn="l" defTabSz="822955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71" indent="-205739" algn="l" defTabSz="822955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48" indent="-205739" algn="l" defTabSz="822955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26" indent="-205739" algn="l" defTabSz="82295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03" indent="-205739" algn="l" defTabSz="82295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081" indent="-205739" algn="l" defTabSz="82295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58" indent="-205739" algn="l" defTabSz="82295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5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78" algn="l" defTabSz="82295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55" algn="l" defTabSz="82295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33" algn="l" defTabSz="82295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10" algn="l" defTabSz="82295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388" algn="l" defTabSz="82295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65" algn="l" defTabSz="82295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42" algn="l" defTabSz="82295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19" algn="l" defTabSz="82295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85216" y="231550"/>
            <a:ext cx="6933724" cy="960175"/>
          </a:xfrm>
          <a:prstGeom prst="rect">
            <a:avLst/>
          </a:prstGeom>
        </p:spPr>
        <p:txBody>
          <a:bodyPr vert="horz" lIns="97115" tIns="48556" rIns="97115" bIns="4855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16" y="1344965"/>
            <a:ext cx="6933724" cy="3802019"/>
          </a:xfrm>
          <a:prstGeom prst="rect">
            <a:avLst/>
          </a:prstGeom>
        </p:spPr>
        <p:txBody>
          <a:bodyPr vert="horz" lIns="97115" tIns="48556" rIns="97115" bIns="4855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86642" y="5342904"/>
            <a:ext cx="1797632" cy="306722"/>
          </a:xfrm>
          <a:prstGeom prst="rect">
            <a:avLst/>
          </a:prstGeom>
        </p:spPr>
        <p:txBody>
          <a:bodyPr vert="horz" lIns="97115" tIns="48556" rIns="97115" bIns="48556" rtlCol="0" anchor="ctr"/>
          <a:lstStyle>
            <a:lvl1pPr algn="l" defTabSz="977377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33831" y="5342904"/>
            <a:ext cx="2439644" cy="306722"/>
          </a:xfrm>
          <a:prstGeom prst="rect">
            <a:avLst/>
          </a:prstGeom>
        </p:spPr>
        <p:txBody>
          <a:bodyPr vert="horz" lIns="97115" tIns="48556" rIns="97115" bIns="48556" rtlCol="0" anchor="ctr"/>
          <a:lstStyle>
            <a:lvl1pPr algn="ctr" defTabSz="977377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523589" y="5342904"/>
            <a:ext cx="1797632" cy="306722"/>
          </a:xfrm>
          <a:prstGeom prst="rect">
            <a:avLst/>
          </a:prstGeom>
        </p:spPr>
        <p:txBody>
          <a:bodyPr vert="horz" lIns="97115" tIns="48556" rIns="97115" bIns="48556" rtlCol="0" anchor="ctr"/>
          <a:lstStyle>
            <a:lvl1pPr algn="r" defTabSz="977377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6000">
    <p:random/>
  </p:transition>
  <p:txStyles>
    <p:titleStyle>
      <a:lvl1pPr algn="ctr" defTabSz="977377" rtl="0" eaLnBrk="1" latinLnBrk="0" hangingPunct="1"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6515" indent="-366515" algn="l" defTabSz="977377" rtl="0" eaLnBrk="1" latinLnBrk="0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794089" indent="-305421" algn="l" defTabSz="977377" rtl="0" eaLnBrk="1" latinLnBrk="0" hangingPunct="1">
        <a:spcBef>
          <a:spcPct val="20000"/>
        </a:spcBef>
        <a:buFont typeface="Arial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21689" indent="-244356" algn="l" defTabSz="977377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10362" indent="-244356" algn="l" defTabSz="977377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199036" indent="-244356" algn="l" defTabSz="977377" rtl="0" eaLnBrk="1" latinLnBrk="0" hangingPunct="1">
        <a:spcBef>
          <a:spcPct val="20000"/>
        </a:spcBef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687692" indent="-244356" algn="l" defTabSz="977377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176387" indent="-244356" algn="l" defTabSz="977377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665049" indent="-244356" algn="l" defTabSz="977377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153762" indent="-244356" algn="l" defTabSz="977377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77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88687" algn="l" defTabSz="977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77377" algn="l" defTabSz="977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66024" algn="l" defTabSz="977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54715" algn="l" defTabSz="977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43356" algn="l" defTabSz="977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32056" algn="l" defTabSz="977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0731" algn="l" defTabSz="977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09392" algn="l" defTabSz="977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85238" y="230951"/>
            <a:ext cx="6933724" cy="960174"/>
          </a:xfrm>
          <a:prstGeom prst="rect">
            <a:avLst/>
          </a:prstGeom>
        </p:spPr>
        <p:txBody>
          <a:bodyPr vert="horz" lIns="91684" tIns="45838" rIns="91684" bIns="4583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38" y="1344452"/>
            <a:ext cx="6933724" cy="3802019"/>
          </a:xfrm>
          <a:prstGeom prst="rect">
            <a:avLst/>
          </a:prstGeom>
        </p:spPr>
        <p:txBody>
          <a:bodyPr vert="horz" lIns="91684" tIns="45838" rIns="91684" bIns="4583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85394" y="5339687"/>
            <a:ext cx="1797632" cy="306722"/>
          </a:xfrm>
          <a:prstGeom prst="rect">
            <a:avLst/>
          </a:prstGeom>
        </p:spPr>
        <p:txBody>
          <a:bodyPr vert="horz" lIns="91684" tIns="45838" rIns="91684" bIns="45838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6849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16849"/>
              <a:t>22/08/2025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32432" y="5339687"/>
            <a:ext cx="2439644" cy="306722"/>
          </a:xfrm>
          <a:prstGeom prst="rect">
            <a:avLst/>
          </a:prstGeom>
        </p:spPr>
        <p:txBody>
          <a:bodyPr vert="horz" lIns="91684" tIns="45838" rIns="91684" bIns="45838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6849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521486" y="5339687"/>
            <a:ext cx="1797632" cy="306722"/>
          </a:xfrm>
          <a:prstGeom prst="rect">
            <a:avLst/>
          </a:prstGeom>
        </p:spPr>
        <p:txBody>
          <a:bodyPr vert="horz" lIns="91684" tIns="45838" rIns="91684" bIns="45838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6849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16849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dissolve/>
  </p:transition>
  <p:txStyles>
    <p:titleStyle>
      <a:lvl1pPr algn="ctr" defTabSz="916849" rtl="0" eaLnBrk="1" latinLnBrk="0" hangingPunct="1">
        <a:spcBef>
          <a:spcPct val="0"/>
        </a:spcBef>
        <a:buNone/>
        <a:defRPr sz="4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3827" indent="-343827" algn="l" defTabSz="916849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4939" indent="-286517" algn="l" defTabSz="916849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6060" indent="-229220" algn="l" defTabSz="91684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4484" indent="-229220" algn="l" defTabSz="916849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62909" indent="-229220" algn="l" defTabSz="916849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21343" indent="-229220" algn="l" defTabSz="91684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9760" indent="-229220" algn="l" defTabSz="91684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38184" indent="-229220" algn="l" defTabSz="91684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96608" indent="-229220" algn="l" defTabSz="91684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684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8430" algn="l" defTabSz="91684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6849" algn="l" defTabSz="91684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5273" algn="l" defTabSz="91684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33695" algn="l" defTabSz="91684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92121" algn="l" defTabSz="91684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50549" algn="l" defTabSz="91684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8971" algn="l" defTabSz="91684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67397" algn="l" defTabSz="91684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59.gif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8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-1200000">
            <a:off x="180000" y="468000"/>
            <a:ext cx="3860223" cy="2673276"/>
          </a:xfrm>
          <a:prstGeom prst="rect">
            <a:avLst/>
          </a:prstGeom>
          <a:noFill/>
        </p:spPr>
        <p:txBody>
          <a:bodyPr wrap="none" lIns="81423" tIns="40707" rIns="81423" bIns="40707" rtlCol="0">
            <a:prstTxWarp prst="textArchUpPour">
              <a:avLst/>
            </a:prstTxWarp>
            <a:spAutoFit/>
          </a:bodyPr>
          <a:lstStyle/>
          <a:p>
            <a:pPr defTabSz="977377"/>
            <a:r>
              <a:rPr lang="fr-FR" sz="7900" dirty="0">
                <a:ln w="508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4" name="Rectangle 3"/>
          <p:cNvSpPr/>
          <p:nvPr/>
        </p:nvSpPr>
        <p:spPr>
          <a:xfrm>
            <a:off x="4500141" y="0"/>
            <a:ext cx="3024648" cy="2094880"/>
          </a:xfrm>
          <a:prstGeom prst="rect">
            <a:avLst/>
          </a:prstGeom>
        </p:spPr>
        <p:txBody>
          <a:bodyPr wrap="square" lIns="108693" tIns="54330" rIns="108693" bIns="54330">
            <a:spAutoFit/>
          </a:bodyPr>
          <a:lstStyle/>
          <a:p>
            <a:pPr algn="ctr" defTabSz="977377"/>
            <a:r>
              <a:rPr lang="fr-FR" sz="2800" b="1" dirty="0">
                <a:latin typeface="Chiller" pitchFamily="82" charset="0"/>
              </a:rPr>
              <a:t>Une photographie forte, ce n'est plus l'image de quelque chose, c'est quelque chose en soi. </a:t>
            </a:r>
          </a:p>
          <a:p>
            <a:pPr algn="ctr" defTabSz="977377"/>
            <a:r>
              <a:rPr lang="fr-FR" sz="1400" b="1" dirty="0">
                <a:latin typeface="Chiller" pitchFamily="82" charset="0"/>
              </a:rPr>
              <a:t>Ralph Gibson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720000">
            <a:off x="389335" y="2514810"/>
            <a:ext cx="1486428" cy="1480510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spect="1"/>
          </p:cNvSpPr>
          <p:nvPr/>
        </p:nvSpPr>
        <p:spPr>
          <a:xfrm>
            <a:off x="557366" y="2425513"/>
            <a:ext cx="6684957" cy="3248795"/>
          </a:xfrm>
          <a:prstGeom prst="rect">
            <a:avLst/>
          </a:prstGeom>
          <a:noFill/>
        </p:spPr>
        <p:txBody>
          <a:bodyPr wrap="none" lIns="82288" tIns="41144" rIns="82288" bIns="41144" rtlCol="0">
            <a:prstTxWarp prst="textArchDownPour">
              <a:avLst/>
            </a:prstTxWarp>
            <a:spAutoFit/>
          </a:bodyPr>
          <a:lstStyle/>
          <a:p>
            <a:pPr defTabSz="981374"/>
            <a:r>
              <a:rPr lang="fr-FR" sz="5400" dirty="0">
                <a:ln w="50800">
                  <a:solidFill>
                    <a:prstClr val="black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Par  ici  par  là</a:t>
            </a:r>
          </a:p>
        </p:txBody>
      </p:sp>
      <p:sp>
        <p:nvSpPr>
          <p:cNvPr id="8" name="ZoneTexte 7"/>
          <p:cNvSpPr txBox="1"/>
          <p:nvPr/>
        </p:nvSpPr>
        <p:spPr>
          <a:xfrm rot="120000">
            <a:off x="3312000" y="2104787"/>
            <a:ext cx="4762079" cy="1098754"/>
          </a:xfrm>
          <a:prstGeom prst="rect">
            <a:avLst/>
          </a:prstGeom>
          <a:noFill/>
        </p:spPr>
        <p:txBody>
          <a:bodyPr wrap="square" lIns="82288" tIns="41144" rIns="82288" bIns="41144" rtlCol="0">
            <a:spAutoFit/>
          </a:bodyPr>
          <a:lstStyle/>
          <a:p>
            <a:pPr algn="ctr" defTabSz="981374"/>
            <a:r>
              <a:rPr lang="fr-FR" sz="2200" b="1" dirty="0">
                <a:ln w="1905">
                  <a:noFill/>
                </a:ln>
                <a:latin typeface="Courgette" pitchFamily="2" charset="0"/>
              </a:rPr>
              <a:t>Photos  prises  </a:t>
            </a:r>
            <a:r>
              <a:rPr lang="fr-FR" sz="2200" b="1" dirty="0" smtClean="0">
                <a:ln w="1905">
                  <a:noFill/>
                </a:ln>
                <a:latin typeface="Courgette" pitchFamily="2" charset="0"/>
              </a:rPr>
              <a:t>par  un</a:t>
            </a:r>
          </a:p>
          <a:p>
            <a:pPr algn="ctr" defTabSz="981374"/>
            <a:r>
              <a:rPr lang="fr-FR" sz="2200" b="1" dirty="0" smtClean="0">
                <a:ln w="1905">
                  <a:noFill/>
                </a:ln>
                <a:latin typeface="Courgette" pitchFamily="2" charset="0"/>
              </a:rPr>
              <a:t>randonneur  </a:t>
            </a:r>
            <a:r>
              <a:rPr lang="fr-FR" sz="2200" b="1" dirty="0">
                <a:ln w="1905">
                  <a:noFill/>
                </a:ln>
                <a:latin typeface="Courgette" pitchFamily="2" charset="0"/>
              </a:rPr>
              <a:t>pour  le  </a:t>
            </a:r>
            <a:r>
              <a:rPr lang="fr-FR" sz="2200" b="1" dirty="0" smtClean="0">
                <a:ln w="1905">
                  <a:noFill/>
                </a:ln>
                <a:latin typeface="Courgette" pitchFamily="2" charset="0"/>
              </a:rPr>
              <a:t>plaisir</a:t>
            </a:r>
          </a:p>
          <a:p>
            <a:pPr algn="ctr" defTabSz="981374"/>
            <a:r>
              <a:rPr lang="fr-FR" sz="2200" b="1" dirty="0" smtClean="0">
                <a:ln w="1905">
                  <a:noFill/>
                </a:ln>
                <a:latin typeface="Courgette" pitchFamily="2" charset="0"/>
              </a:rPr>
              <a:t>  </a:t>
            </a:r>
            <a:r>
              <a:rPr lang="fr-FR" sz="2200" b="1" dirty="0">
                <a:ln w="1905">
                  <a:noFill/>
                </a:ln>
                <a:latin typeface="Courgette" pitchFamily="2" charset="0"/>
              </a:rPr>
              <a:t>du  partage</a:t>
            </a:r>
            <a:r>
              <a:rPr lang="fr-FR" b="1" dirty="0">
                <a:ln w="1905">
                  <a:noFill/>
                </a:ln>
                <a:latin typeface="Courgette" pitchFamily="2" charset="0"/>
              </a:rPr>
              <a:t>  </a:t>
            </a:r>
          </a:p>
        </p:txBody>
      </p:sp>
      <p:sp>
        <p:nvSpPr>
          <p:cNvPr id="9" name="Rectangle 8"/>
          <p:cNvSpPr/>
          <p:nvPr/>
        </p:nvSpPr>
        <p:spPr>
          <a:xfrm>
            <a:off x="3915407" y="3486674"/>
            <a:ext cx="613422" cy="914088"/>
          </a:xfrm>
          <a:prstGeom prst="rect">
            <a:avLst/>
          </a:prstGeom>
        </p:spPr>
        <p:txBody>
          <a:bodyPr wrap="none" lIns="82288" tIns="41144" rIns="82288" bIns="41144">
            <a:spAutoFit/>
          </a:bodyPr>
          <a:lstStyle/>
          <a:p>
            <a:pPr defTabSz="979883"/>
            <a:r>
              <a:rPr lang="fr-FR" sz="5400" dirty="0" smtClean="0">
                <a:ln w="25400"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itchFamily="82" charset="0"/>
              </a:rPr>
              <a:t>8</a:t>
            </a:r>
            <a:endParaRPr lang="fr-FR" sz="1900" dirty="0">
              <a:ln w="25400"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</p:txBody>
      </p:sp>
      <p:pic>
        <p:nvPicPr>
          <p:cNvPr id="11" name="MUSIC OF LOVE 10 SERGEY GRISCHUK.wav">
            <a:hlinkClick r:id="" action="ppaction://media"/>
          </p:cNvPr>
          <p:cNvPicPr>
            <a:picLocks noRot="1" noChangeAspect="1"/>
          </p:cNvPicPr>
          <p:nvPr>
            <a:wavAudioFile r:embed="rId1" name="MUSIC OF LOVE 10 SERGEY GRISCHUK.wav"/>
          </p:nvPr>
        </p:nvPicPr>
        <p:blipFill>
          <a:blip r:embed="rId5" cstate="print"/>
          <a:stretch>
            <a:fillRect/>
          </a:stretch>
        </p:blipFill>
        <p:spPr>
          <a:xfrm>
            <a:off x="3564037" y="1728391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8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8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8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8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" grpId="0"/>
      <p:bldP spid="4" grpId="0"/>
      <p:bldP spid="7" grpId="0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40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" y="72000"/>
            <a:ext cx="7704137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6600" b="1" dirty="0" smtClean="0">
                <a:ln w="22225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5400000" scaled="0"/>
                  </a:gradFill>
                </a:ln>
              </a:rPr>
              <a:t>Par  ICI  par  LÀ</a:t>
            </a:r>
          </a:p>
          <a:p>
            <a:pPr algn="ctr"/>
            <a:endParaRPr lang="fr-FR" sz="2800" b="1" dirty="0" smtClean="0">
              <a:ln w="22225"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</a:ln>
            </a:endParaRPr>
          </a:p>
          <a:p>
            <a:pPr algn="ctr"/>
            <a:r>
              <a:rPr lang="fr-FR" sz="4800" b="1" dirty="0" smtClean="0">
                <a:ln w="22225">
                  <a:gradFill>
                    <a:gsLst>
                      <a:gs pos="0">
                        <a:srgbClr val="FF3399"/>
                      </a:gs>
                      <a:gs pos="25000">
                        <a:srgbClr val="FF6633"/>
                      </a:gs>
                      <a:gs pos="50000">
                        <a:srgbClr val="FFFF00"/>
                      </a:gs>
                      <a:gs pos="75000">
                        <a:srgbClr val="01A78F"/>
                      </a:gs>
                      <a:gs pos="100000">
                        <a:srgbClr val="3366FF"/>
                      </a:gs>
                    </a:gsLst>
                    <a:lin ang="5400000" scaled="0"/>
                  </a:gradFill>
                </a:ln>
              </a:rPr>
              <a:t>Série  de  créations partageant  les  </a:t>
            </a:r>
            <a:r>
              <a:rPr lang="fr-FR" sz="4800" b="1" dirty="0" err="1" smtClean="0">
                <a:ln w="22225">
                  <a:gradFill>
                    <a:gsLst>
                      <a:gs pos="0">
                        <a:srgbClr val="FF3399"/>
                      </a:gs>
                      <a:gs pos="25000">
                        <a:srgbClr val="FF6633"/>
                      </a:gs>
                      <a:gs pos="50000">
                        <a:srgbClr val="FFFF00"/>
                      </a:gs>
                      <a:gs pos="75000">
                        <a:srgbClr val="01A78F"/>
                      </a:gs>
                      <a:gs pos="100000">
                        <a:srgbClr val="3366FF"/>
                      </a:gs>
                    </a:gsLst>
                    <a:lin ang="5400000" scaled="0"/>
                  </a:gradFill>
                </a:ln>
              </a:rPr>
              <a:t>moultes</a:t>
            </a:r>
            <a:r>
              <a:rPr lang="fr-FR" sz="4800" b="1" dirty="0" smtClean="0">
                <a:ln w="22225">
                  <a:gradFill>
                    <a:gsLst>
                      <a:gs pos="0">
                        <a:srgbClr val="FF3399"/>
                      </a:gs>
                      <a:gs pos="25000">
                        <a:srgbClr val="FF6633"/>
                      </a:gs>
                      <a:gs pos="50000">
                        <a:srgbClr val="FFFF00"/>
                      </a:gs>
                      <a:gs pos="75000">
                        <a:srgbClr val="01A78F"/>
                      </a:gs>
                      <a:gs pos="100000">
                        <a:srgbClr val="3366FF"/>
                      </a:gs>
                    </a:gsLst>
                    <a:lin ang="5400000" scaled="0"/>
                  </a:gradFill>
                </a:ln>
              </a:rPr>
              <a:t>  pérégrinations  alsaciennes  et  alentour  d’un randonneur  photographe </a:t>
            </a:r>
            <a:endParaRPr lang="fr-FR" sz="4800" b="1" dirty="0">
              <a:ln w="22225"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</a:ln>
            </a:endParaRPr>
          </a:p>
        </p:txBody>
      </p:sp>
    </p:spTree>
  </p:cSld>
  <p:clrMapOvr>
    <a:masterClrMapping/>
  </p:clrMapOvr>
  <p:transition spd="med" advTm="12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75050_943107747409349_21189620571929009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115765" y="4752727"/>
            <a:ext cx="201247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Château du Bernstein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77069_943107684076022_37803752965582221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907853" y="4968751"/>
            <a:ext cx="201247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Château du Bernstein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85383_943107907409333_1286057503265508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843957" y="0"/>
            <a:ext cx="201247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Château du Bernstein</a:t>
            </a:r>
            <a:endParaRPr lang="fr-FR" b="1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9093399_1469164150696851_91160784960222589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728000" y="216223"/>
            <a:ext cx="42635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Église </a:t>
            </a:r>
            <a:r>
              <a:rPr lang="fr-FR" b="1" dirty="0" err="1" smtClean="0"/>
              <a:t>Notre-Dame-de-l’Assomption</a:t>
            </a:r>
            <a:r>
              <a:rPr lang="fr-FR" b="1" dirty="0" smtClean="0"/>
              <a:t> de Rouffach</a:t>
            </a:r>
            <a:endParaRPr lang="fr-FR" b="1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13001_715101227474316_74651227327752195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356125" y="144215"/>
            <a:ext cx="25458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Halle au houblon Haguenau</a:t>
            </a:r>
            <a:endParaRPr lang="fr-FR" b="1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79373_715101154140990_12891440250612746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131989" y="5328791"/>
            <a:ext cx="279262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Église Saint Georges Haguenau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702712_365814079613425_16036005435030289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924077" y="432247"/>
            <a:ext cx="110754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err="1" smtClean="0"/>
              <a:t>Itterswiller</a:t>
            </a:r>
            <a:endParaRPr lang="fr-FR" b="1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8159022_943107867409337_84058597153354049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843957" y="792287"/>
            <a:ext cx="201247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Château du Bernstein</a:t>
            </a:r>
            <a:endParaRPr lang="fr-FR" b="1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0168571_1532367004279305_32734787230833257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502650_715098480807924_17565403960229839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32007" y="0"/>
            <a:ext cx="424012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059981" y="1512367"/>
            <a:ext cx="275908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Musées archives de Haguenau</a:t>
            </a:r>
            <a:endParaRPr lang="fr-FR" b="1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513180_370560415822092_86667163831573474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0000" y="0"/>
            <a:ext cx="4320779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907853" y="216223"/>
            <a:ext cx="15051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Office tourisme</a:t>
            </a:r>
          </a:p>
          <a:p>
            <a:pPr algn="ctr"/>
            <a:r>
              <a:rPr lang="fr-FR" b="1" dirty="0" smtClean="0"/>
              <a:t>Thann</a:t>
            </a:r>
            <a:endParaRPr lang="fr-FR" b="1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518604_715098067474632_61370785578859618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0000" y="0"/>
            <a:ext cx="4320779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699941" y="144215"/>
            <a:ext cx="104868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Haguenau</a:t>
            </a:r>
            <a:endParaRPr lang="fr-FR" b="1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518880_10211141157001307_22596729570608526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843957" y="5040759"/>
            <a:ext cx="239155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Château de Wangenbourg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523877_370559709155496_80862449934434038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3837" y="0"/>
            <a:ext cx="4218852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644157" y="144215"/>
            <a:ext cx="71846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Thann</a:t>
            </a:r>
            <a:endParaRPr lang="fr-FR" b="1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486773_1469165467363386_17499226993750285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500141" y="216223"/>
            <a:ext cx="9439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Rouffach</a:t>
            </a:r>
            <a:endParaRPr lang="fr-FR" b="1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570505_1469164050696861_75768367545336779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728000" y="4536000"/>
            <a:ext cx="42635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Église </a:t>
            </a:r>
            <a:r>
              <a:rPr lang="fr-FR" b="1" dirty="0" err="1" smtClean="0">
                <a:solidFill>
                  <a:schemeClr val="bg1"/>
                </a:solidFill>
              </a:rPr>
              <a:t>Notre-Dame-de-l’Assomption</a:t>
            </a:r>
            <a:r>
              <a:rPr lang="fr-FR" b="1" dirty="0" smtClean="0">
                <a:solidFill>
                  <a:schemeClr val="bg1"/>
                </a:solidFill>
              </a:rPr>
              <a:t> de Rouffach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581205_1469164264030173_22938515457944263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584887_1469165534030046_57336926916514012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728000" y="4536000"/>
            <a:ext cx="42635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Église </a:t>
            </a:r>
            <a:r>
              <a:rPr lang="fr-FR" b="1" dirty="0" err="1" smtClean="0">
                <a:solidFill>
                  <a:schemeClr val="bg1"/>
                </a:solidFill>
              </a:rPr>
              <a:t>Notre-Dame-de-l’Assomption</a:t>
            </a:r>
            <a:r>
              <a:rPr lang="fr-FR" b="1" dirty="0" smtClean="0">
                <a:solidFill>
                  <a:schemeClr val="bg1"/>
                </a:solidFill>
              </a:rPr>
              <a:t> de Rouffach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653018_715099370807835_40673589076506593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691829" y="5328791"/>
            <a:ext cx="42484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</a:rPr>
              <a:t>Ancienne douane de  Haguenau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662628_715100154141090_83216528362863888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5493" y="0"/>
            <a:ext cx="4173152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356125" y="288231"/>
            <a:ext cx="104868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Haguenau</a:t>
            </a:r>
            <a:endParaRPr lang="fr-FR" b="1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783005_715099124141193_8638924922894425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356125" y="288231"/>
            <a:ext cx="104868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Haguenau</a:t>
            </a:r>
            <a:endParaRPr lang="fr-FR" b="1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33852_715099947474444_29362650896377341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356125" y="288231"/>
            <a:ext cx="104868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Haguenau</a:t>
            </a:r>
            <a:endParaRPr lang="fr-FR" b="1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50669_715099454141160_41262767643097278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66311" y="0"/>
            <a:ext cx="3971516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797493" y="0"/>
            <a:ext cx="155568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</a:rPr>
              <a:t>Église </a:t>
            </a:r>
          </a:p>
          <a:p>
            <a:pPr algn="ctr"/>
            <a:r>
              <a:rPr lang="fr-FR" b="1" dirty="0" err="1" smtClean="0">
                <a:solidFill>
                  <a:schemeClr val="bg1"/>
                </a:solidFill>
              </a:rPr>
              <a:t>Notre-Dame-</a:t>
            </a:r>
            <a:endParaRPr lang="fr-FR" b="1" dirty="0" smtClean="0">
              <a:solidFill>
                <a:schemeClr val="bg1"/>
              </a:solidFill>
            </a:endParaRPr>
          </a:p>
          <a:p>
            <a:pPr algn="ctr"/>
            <a:r>
              <a:rPr lang="fr-FR" b="1" dirty="0" err="1" smtClean="0">
                <a:solidFill>
                  <a:schemeClr val="bg1"/>
                </a:solidFill>
              </a:rPr>
              <a:t>de-l’Assomption</a:t>
            </a:r>
            <a:endParaRPr lang="fr-FR" b="1" dirty="0" smtClean="0">
              <a:solidFill>
                <a:schemeClr val="bg1"/>
              </a:solidFill>
            </a:endParaRPr>
          </a:p>
          <a:p>
            <a:pPr algn="ctr"/>
            <a:r>
              <a:rPr lang="fr-FR" b="1" dirty="0" smtClean="0">
                <a:solidFill>
                  <a:schemeClr val="bg1"/>
                </a:solidFill>
              </a:rPr>
              <a:t> de Rouffach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907942_10223943713356124_60910269695998291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0590"/>
            <a:ext cx="7704138" cy="4039857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969306_715100074141098_56166718628131920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763837" y="144215"/>
            <a:ext cx="104868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Haguenau</a:t>
            </a:r>
            <a:endParaRPr lang="fr-FR" b="1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024035_10211141159641373_57543411712724274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356125" y="288231"/>
            <a:ext cx="239155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Château de Wangenbourg</a:t>
            </a:r>
            <a:endParaRPr lang="fr-FR" b="1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169110_715099797474459_11668777641748816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356125" y="288231"/>
            <a:ext cx="104868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Haguenau</a:t>
            </a:r>
            <a:endParaRPr lang="fr-FR" b="1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174680_1469165567363376_19724514675053524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411909" y="216223"/>
            <a:ext cx="9439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Rouffach</a:t>
            </a:r>
            <a:endParaRPr lang="fr-FR" b="1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195949_1469165414030058_34948942299885336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780061" y="576263"/>
            <a:ext cx="155568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b="1" dirty="0" smtClean="0"/>
              <a:t>Église </a:t>
            </a:r>
          </a:p>
          <a:p>
            <a:pPr algn="ctr"/>
            <a:r>
              <a:rPr lang="fr-FR" b="1" dirty="0" err="1" smtClean="0"/>
              <a:t>Notre-Dame-</a:t>
            </a:r>
            <a:endParaRPr lang="fr-FR" b="1" dirty="0" smtClean="0"/>
          </a:p>
          <a:p>
            <a:pPr algn="ctr"/>
            <a:r>
              <a:rPr lang="fr-FR" b="1" dirty="0" err="1" smtClean="0"/>
              <a:t>de-l’Assomption</a:t>
            </a:r>
            <a:endParaRPr lang="fr-FR" b="1" dirty="0" smtClean="0"/>
          </a:p>
          <a:p>
            <a:pPr algn="ctr"/>
            <a:r>
              <a:rPr lang="fr-FR" b="1" dirty="0" smtClean="0"/>
              <a:t> de Rouffach</a:t>
            </a:r>
            <a:endParaRPr lang="fr-FR" b="1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196877_1469165507363382_6652149057850310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692000" y="0"/>
            <a:ext cx="155568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b="1" dirty="0" smtClean="0"/>
              <a:t>Église </a:t>
            </a:r>
          </a:p>
          <a:p>
            <a:pPr algn="ctr"/>
            <a:r>
              <a:rPr lang="fr-FR" b="1" dirty="0" err="1" smtClean="0"/>
              <a:t>Notre-Dame-</a:t>
            </a:r>
            <a:endParaRPr lang="fr-FR" b="1" dirty="0" smtClean="0"/>
          </a:p>
          <a:p>
            <a:pPr algn="ctr"/>
            <a:r>
              <a:rPr lang="fr-FR" b="1" dirty="0" err="1" smtClean="0"/>
              <a:t>de-l’Assomption</a:t>
            </a:r>
            <a:endParaRPr lang="fr-FR" b="1" dirty="0" smtClean="0"/>
          </a:p>
          <a:p>
            <a:pPr algn="ctr"/>
            <a:r>
              <a:rPr lang="fr-FR" b="1" dirty="0" smtClean="0"/>
              <a:t> de Rouffach</a:t>
            </a:r>
            <a:endParaRPr lang="fr-FR" b="1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200086_1469165317363401_85126522935396004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356125" y="288231"/>
            <a:ext cx="9439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Rouffach</a:t>
            </a:r>
            <a:endParaRPr lang="fr-FR" b="1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210632_1469164064030193_5278900979397269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987973" y="4683820"/>
            <a:ext cx="155568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</a:rPr>
              <a:t>Église </a:t>
            </a:r>
          </a:p>
          <a:p>
            <a:pPr algn="ctr"/>
            <a:r>
              <a:rPr lang="fr-FR" b="1" dirty="0" err="1" smtClean="0">
                <a:solidFill>
                  <a:schemeClr val="bg1"/>
                </a:solidFill>
              </a:rPr>
              <a:t>Notre-Dame-</a:t>
            </a:r>
            <a:endParaRPr lang="fr-FR" b="1" dirty="0" smtClean="0">
              <a:solidFill>
                <a:schemeClr val="bg1"/>
              </a:solidFill>
            </a:endParaRPr>
          </a:p>
          <a:p>
            <a:pPr algn="ctr"/>
            <a:r>
              <a:rPr lang="fr-FR" b="1" dirty="0" err="1" smtClean="0">
                <a:solidFill>
                  <a:schemeClr val="bg1"/>
                </a:solidFill>
              </a:rPr>
              <a:t>de-l’Assomption</a:t>
            </a:r>
            <a:endParaRPr lang="fr-FR" b="1" dirty="0" smtClean="0">
              <a:solidFill>
                <a:schemeClr val="bg1"/>
              </a:solidFill>
            </a:endParaRPr>
          </a:p>
          <a:p>
            <a:pPr algn="ctr"/>
            <a:r>
              <a:rPr lang="fr-FR" b="1" dirty="0" smtClean="0">
                <a:solidFill>
                  <a:schemeClr val="bg1"/>
                </a:solidFill>
              </a:rPr>
              <a:t> de Rouffach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216998_1469164214030178_21536471746970531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216998_1469165384030061_45730107732622760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797493" y="0"/>
            <a:ext cx="155568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b="1" dirty="0" smtClean="0"/>
              <a:t>Église </a:t>
            </a:r>
          </a:p>
          <a:p>
            <a:pPr algn="ctr"/>
            <a:r>
              <a:rPr lang="fr-FR" b="1" dirty="0" err="1" smtClean="0"/>
              <a:t>Notre-Dame-</a:t>
            </a:r>
            <a:endParaRPr lang="fr-FR" b="1" dirty="0" smtClean="0"/>
          </a:p>
          <a:p>
            <a:pPr algn="ctr"/>
            <a:r>
              <a:rPr lang="fr-FR" b="1" dirty="0" err="1" smtClean="0"/>
              <a:t>de-l’Assomption</a:t>
            </a:r>
            <a:endParaRPr lang="fr-FR" b="1" dirty="0" smtClean="0"/>
          </a:p>
          <a:p>
            <a:pPr algn="ctr"/>
            <a:r>
              <a:rPr lang="fr-FR" b="1" dirty="0" smtClean="0"/>
              <a:t> de Rouffach</a:t>
            </a:r>
            <a:endParaRPr lang="fr-FR" b="1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0217202_1469164304030169_65096721237134583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348013" y="216223"/>
            <a:ext cx="9439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Rouffach</a:t>
            </a:r>
            <a:endParaRPr lang="fr-FR" b="1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218060_1469165350696731_9072511178265745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123877" y="216223"/>
            <a:ext cx="9439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Rouffach</a:t>
            </a:r>
            <a:endParaRPr lang="fr-FR" b="1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240687_1469165290696737_35795702406017342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695353_10211141159121360_90551258277521602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907853" y="144215"/>
            <a:ext cx="239155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Château de Wangenbourg</a:t>
            </a:r>
            <a:endParaRPr lang="fr-FR" b="1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712007_122162354534030451_41874176469491166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24000"/>
            <a:ext cx="7704000" cy="512797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691829" y="648271"/>
            <a:ext cx="79541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Colmar</a:t>
            </a:r>
            <a:endParaRPr lang="fr-FR" b="1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767878_10211141159361366_17260379171328665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051869" y="216223"/>
            <a:ext cx="239155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Château de Wangenbourg</a:t>
            </a:r>
            <a:endParaRPr lang="fr-FR" b="1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065171_10211141155521270_66020913976944048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20000" y="0"/>
            <a:ext cx="4320779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771949" y="576263"/>
            <a:ext cx="239155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Château de Wangenbourg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070433_10225154343181666_27961771318159949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085752_370559699155497_82940359622815959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000" y="0"/>
            <a:ext cx="384216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095938_925391409586521_87327706939753754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14078"/>
            <a:ext cx="7704138" cy="5132882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01950_715098137474625_85787985385995888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31" y="27781"/>
            <a:ext cx="7610475" cy="570547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050995" y="216000"/>
            <a:ext cx="104868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b="1" dirty="0" smtClean="0"/>
              <a:t>Haguenau</a:t>
            </a:r>
            <a:endParaRPr lang="fr-FR" b="1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02016_715098197474619_84627890945886517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852069" y="2664495"/>
            <a:ext cx="104868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b="1" dirty="0" smtClean="0"/>
              <a:t>Haguenau</a:t>
            </a:r>
            <a:endParaRPr lang="fr-FR" b="1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16029_955318076195963_42695887204745295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24000"/>
            <a:ext cx="7704000" cy="513279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909202" y="432247"/>
            <a:ext cx="14414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</a:rPr>
              <a:t>Colline de Sion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477488_10211141158161336_47407460445830898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051869" y="216223"/>
            <a:ext cx="239155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Château de Wangenbourg</a:t>
            </a:r>
            <a:endParaRPr lang="fr-FR" b="1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glise Saint Georges Sélesta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1442" y="0"/>
            <a:ext cx="6961254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483787_7662692460409769_60732197673371862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11670"/>
            <a:ext cx="7704138" cy="5137697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347448" y="4911657"/>
            <a:ext cx="1827948" cy="641462"/>
          </a:xfrm>
          <a:prstGeom prst="rect">
            <a:avLst/>
          </a:prstGeom>
          <a:noFill/>
        </p:spPr>
        <p:txBody>
          <a:bodyPr wrap="none" lIns="101860" tIns="50929" rIns="101860" bIns="50929" rtlCol="0">
            <a:spAutoFit/>
          </a:bodyPr>
          <a:lstStyle/>
          <a:p>
            <a:pPr defTabSz="916843"/>
            <a:r>
              <a:rPr lang="fr-FR" sz="35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4879242" y="565309"/>
            <a:ext cx="1044000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1860" tIns="50929" rIns="101860" bIns="50929" rtlCol="0" anchor="ctr"/>
          <a:lstStyle/>
          <a:p>
            <a:pPr algn="ctr" defTabSz="916843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2568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07653" y="3600599"/>
            <a:ext cx="3419593" cy="1180071"/>
          </a:xfrm>
          <a:prstGeom prst="rect">
            <a:avLst/>
          </a:prstGeom>
          <a:noFill/>
        </p:spPr>
        <p:txBody>
          <a:bodyPr wrap="square" lIns="101860" tIns="50929" rIns="101860" bIns="50929" rtlCol="0">
            <a:spAutoFit/>
          </a:bodyPr>
          <a:lstStyle/>
          <a:p>
            <a:pPr algn="ctr" defTabSz="916843"/>
            <a:r>
              <a:rPr lang="fr-FR" sz="3500" b="1" dirty="0" err="1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Sergey</a:t>
            </a:r>
            <a:r>
              <a:rPr lang="fr-FR" sz="35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</a:t>
            </a:r>
            <a:r>
              <a:rPr lang="fr-FR" sz="3500" b="1" dirty="0" err="1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Grischuk</a:t>
            </a:r>
            <a:r>
              <a:rPr lang="fr-FR" sz="35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Music  Of  Love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5960545" y="2234373"/>
            <a:ext cx="1713173" cy="641462"/>
          </a:xfrm>
          <a:prstGeom prst="rect">
            <a:avLst/>
          </a:prstGeom>
          <a:noFill/>
        </p:spPr>
        <p:txBody>
          <a:bodyPr wrap="none" lIns="101860" tIns="50929" rIns="101860" bIns="50929" rtlCol="0">
            <a:spAutoFit/>
          </a:bodyPr>
          <a:lstStyle/>
          <a:p>
            <a:pPr defTabSz="916843"/>
            <a:r>
              <a:rPr lang="fr-FR" sz="35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0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230917" y="565127"/>
            <a:ext cx="975151" cy="302907"/>
          </a:xfrm>
          <a:prstGeom prst="rect">
            <a:avLst/>
          </a:prstGeom>
          <a:noFill/>
        </p:spPr>
        <p:txBody>
          <a:bodyPr wrap="none" lIns="101860" tIns="50929" rIns="101860" bIns="50929" rtlCol="0">
            <a:spAutoFit/>
          </a:bodyPr>
          <a:lstStyle/>
          <a:p>
            <a:pPr defTabSz="916843"/>
            <a:r>
              <a:rPr lang="fr-FR" sz="1300" b="1" dirty="0" smtClean="0">
                <a:solidFill>
                  <a:srgbClr val="FF0000"/>
                </a:solidFill>
              </a:rPr>
              <a:t>22.08.2025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5626" y="4896000"/>
            <a:ext cx="1334722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2432706" y="1669057"/>
            <a:ext cx="2079061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38088" y="242221"/>
            <a:ext cx="675696" cy="673006"/>
          </a:xfrm>
          <a:prstGeom prst="rect">
            <a:avLst/>
          </a:prstGeom>
        </p:spPr>
      </p:pic>
      <p:pic>
        <p:nvPicPr>
          <p:cNvPr id="16" name="Image 15" descr="0d00000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4486756" y="3203599"/>
            <a:ext cx="1881137" cy="1346013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5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278</TotalTime>
  <Words>173</Words>
  <Application>Microsoft Office PowerPoint</Application>
  <PresentationFormat>Personnalisé</PresentationFormat>
  <Paragraphs>72</Paragraphs>
  <Slides>53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53</vt:i4>
      </vt:variant>
    </vt:vector>
  </HeadingPairs>
  <TitlesOfParts>
    <vt:vector size="56" baseType="lpstr">
      <vt:lpstr>Thème Office</vt:lpstr>
      <vt:lpstr>15_Thème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37</cp:revision>
  <dcterms:created xsi:type="dcterms:W3CDTF">2025-08-21T19:50:52Z</dcterms:created>
  <dcterms:modified xsi:type="dcterms:W3CDTF">2025-08-22T20:46:07Z</dcterms:modified>
</cp:coreProperties>
</file>