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308" r:id="rId5"/>
    <p:sldId id="259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307" r:id="rId45"/>
    <p:sldId id="297" r:id="rId46"/>
    <p:sldId id="306" r:id="rId47"/>
    <p:sldId id="298" r:id="rId48"/>
    <p:sldId id="301" r:id="rId49"/>
    <p:sldId id="299" r:id="rId50"/>
    <p:sldId id="300" r:id="rId51"/>
    <p:sldId id="303" r:id="rId52"/>
    <p:sldId id="305" r:id="rId53"/>
    <p:sldId id="304" r:id="rId54"/>
    <p:sldId id="257" r:id="rId55"/>
  </p:sldIdLst>
  <p:sldSz cx="7704138" cy="5761038"/>
  <p:notesSz cx="6858000" cy="9144000"/>
  <p:defaultTextStyle>
    <a:defPPr>
      <a:defRPr lang="fr-FR"/>
    </a:defPPr>
    <a:lvl1pPr marL="0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8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5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33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10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88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65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42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19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Ycj1wmfIr5iQpoh+5gINA==" hashData="aflGUnkoQtBy/L2+k5+kKpz/Vx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806" y="-86"/>
      </p:cViewPr>
      <p:guideLst>
        <p:guide orient="horz" pos="1815"/>
        <p:guide pos="24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11" y="1789657"/>
            <a:ext cx="6548518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621" y="3264590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75" y="3702002"/>
            <a:ext cx="6548518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75" y="2441776"/>
            <a:ext cx="6548518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3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1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8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6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1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208" y="1344245"/>
            <a:ext cx="3402661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272" y="1344245"/>
            <a:ext cx="3402661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07" y="1289566"/>
            <a:ext cx="3403999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8" indent="0">
              <a:buNone/>
              <a:defRPr sz="1800" b="1"/>
            </a:lvl2pPr>
            <a:lvl3pPr marL="822955" indent="0">
              <a:buNone/>
              <a:defRPr sz="1600" b="1"/>
            </a:lvl3pPr>
            <a:lvl4pPr marL="1234433" indent="0">
              <a:buNone/>
              <a:defRPr sz="1400" b="1"/>
            </a:lvl4pPr>
            <a:lvl5pPr marL="1645910" indent="0">
              <a:buNone/>
              <a:defRPr sz="1400" b="1"/>
            </a:lvl5pPr>
            <a:lvl6pPr marL="2057388" indent="0">
              <a:buNone/>
              <a:defRPr sz="1400" b="1"/>
            </a:lvl6pPr>
            <a:lvl7pPr marL="2468865" indent="0">
              <a:buNone/>
              <a:defRPr sz="1400" b="1"/>
            </a:lvl7pPr>
            <a:lvl8pPr marL="2880342" indent="0">
              <a:buNone/>
              <a:defRPr sz="1400" b="1"/>
            </a:lvl8pPr>
            <a:lvl9pPr marL="3291819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07" y="1826998"/>
            <a:ext cx="3403999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597" y="1289566"/>
            <a:ext cx="3405336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8" indent="0">
              <a:buNone/>
              <a:defRPr sz="1800" b="1"/>
            </a:lvl2pPr>
            <a:lvl3pPr marL="822955" indent="0">
              <a:buNone/>
              <a:defRPr sz="1600" b="1"/>
            </a:lvl3pPr>
            <a:lvl4pPr marL="1234433" indent="0">
              <a:buNone/>
              <a:defRPr sz="1400" b="1"/>
            </a:lvl4pPr>
            <a:lvl5pPr marL="1645910" indent="0">
              <a:buNone/>
              <a:defRPr sz="1400" b="1"/>
            </a:lvl5pPr>
            <a:lvl6pPr marL="2057388" indent="0">
              <a:buNone/>
              <a:defRPr sz="1400" b="1"/>
            </a:lvl6pPr>
            <a:lvl7pPr marL="2468865" indent="0">
              <a:buNone/>
              <a:defRPr sz="1400" b="1"/>
            </a:lvl7pPr>
            <a:lvl8pPr marL="2880342" indent="0">
              <a:buNone/>
              <a:defRPr sz="1400" b="1"/>
            </a:lvl8pPr>
            <a:lvl9pPr marL="3291819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597" y="1826998"/>
            <a:ext cx="3405336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09" y="229375"/>
            <a:ext cx="2534608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05" y="229375"/>
            <a:ext cx="4306828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09" y="1205551"/>
            <a:ext cx="2534608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8" indent="0">
              <a:buNone/>
              <a:defRPr sz="1100"/>
            </a:lvl2pPr>
            <a:lvl3pPr marL="822955" indent="0">
              <a:buNone/>
              <a:defRPr sz="900"/>
            </a:lvl3pPr>
            <a:lvl4pPr marL="1234433" indent="0">
              <a:buNone/>
              <a:defRPr sz="800"/>
            </a:lvl4pPr>
            <a:lvl5pPr marL="1645910" indent="0">
              <a:buNone/>
              <a:defRPr sz="800"/>
            </a:lvl5pPr>
            <a:lvl6pPr marL="2057388" indent="0">
              <a:buNone/>
              <a:defRPr sz="800"/>
            </a:lvl6pPr>
            <a:lvl7pPr marL="2468865" indent="0">
              <a:buNone/>
              <a:defRPr sz="800"/>
            </a:lvl7pPr>
            <a:lvl8pPr marL="2880342" indent="0">
              <a:buNone/>
              <a:defRPr sz="800"/>
            </a:lvl8pPr>
            <a:lvl9pPr marL="3291819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65" y="4032727"/>
            <a:ext cx="4622483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65" y="514761"/>
            <a:ext cx="4622483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8" indent="0">
              <a:buNone/>
              <a:defRPr sz="2500"/>
            </a:lvl2pPr>
            <a:lvl3pPr marL="822955" indent="0">
              <a:buNone/>
              <a:defRPr sz="2200"/>
            </a:lvl3pPr>
            <a:lvl4pPr marL="1234433" indent="0">
              <a:buNone/>
              <a:defRPr sz="1800"/>
            </a:lvl4pPr>
            <a:lvl5pPr marL="1645910" indent="0">
              <a:buNone/>
              <a:defRPr sz="1800"/>
            </a:lvl5pPr>
            <a:lvl6pPr marL="2057388" indent="0">
              <a:buNone/>
              <a:defRPr sz="1800"/>
            </a:lvl6pPr>
            <a:lvl7pPr marL="2468865" indent="0">
              <a:buNone/>
              <a:defRPr sz="1800"/>
            </a:lvl7pPr>
            <a:lvl8pPr marL="2880342" indent="0">
              <a:buNone/>
              <a:defRPr sz="1800"/>
            </a:lvl8pPr>
            <a:lvl9pPr marL="3291819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65" y="4508814"/>
            <a:ext cx="4622483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8" indent="0">
              <a:buNone/>
              <a:defRPr sz="1100"/>
            </a:lvl2pPr>
            <a:lvl3pPr marL="822955" indent="0">
              <a:buNone/>
              <a:defRPr sz="900"/>
            </a:lvl3pPr>
            <a:lvl4pPr marL="1234433" indent="0">
              <a:buNone/>
              <a:defRPr sz="800"/>
            </a:lvl4pPr>
            <a:lvl5pPr marL="1645910" indent="0">
              <a:buNone/>
              <a:defRPr sz="800"/>
            </a:lvl5pPr>
            <a:lvl6pPr marL="2057388" indent="0">
              <a:buNone/>
              <a:defRPr sz="800"/>
            </a:lvl6pPr>
            <a:lvl7pPr marL="2468865" indent="0">
              <a:buNone/>
              <a:defRPr sz="800"/>
            </a:lvl7pPr>
            <a:lvl8pPr marL="2880342" indent="0">
              <a:buNone/>
              <a:defRPr sz="800"/>
            </a:lvl8pPr>
            <a:lvl9pPr marL="3291819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279207" y="193370"/>
            <a:ext cx="1637129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63808" y="193370"/>
            <a:ext cx="4786999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9165" y="1793564"/>
            <a:ext cx="654851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55" y="3264590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86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7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6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47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3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2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0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093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922" y="3705562"/>
            <a:ext cx="6548518" cy="1144204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922" y="2441779"/>
            <a:ext cx="6548518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8868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73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60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47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33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20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07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093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867" y="1344965"/>
            <a:ext cx="3402660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7232" y="1344965"/>
            <a:ext cx="3402660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712" y="1289614"/>
            <a:ext cx="3403999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8687" indent="0">
              <a:buNone/>
              <a:defRPr sz="2200" b="1"/>
            </a:lvl2pPr>
            <a:lvl3pPr marL="977377" indent="0">
              <a:buNone/>
              <a:defRPr sz="1900" b="1"/>
            </a:lvl3pPr>
            <a:lvl4pPr marL="1466024" indent="0">
              <a:buNone/>
              <a:defRPr sz="1700" b="1"/>
            </a:lvl4pPr>
            <a:lvl5pPr marL="1954715" indent="0">
              <a:buNone/>
              <a:defRPr sz="1700" b="1"/>
            </a:lvl5pPr>
            <a:lvl6pPr marL="2443356" indent="0">
              <a:buNone/>
              <a:defRPr sz="1700" b="1"/>
            </a:lvl6pPr>
            <a:lvl7pPr marL="2932056" indent="0">
              <a:buNone/>
              <a:defRPr sz="1700" b="1"/>
            </a:lvl7pPr>
            <a:lvl8pPr marL="3420731" indent="0">
              <a:buNone/>
              <a:defRPr sz="1700" b="1"/>
            </a:lvl8pPr>
            <a:lvl9pPr marL="390939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712" y="1827001"/>
            <a:ext cx="3403999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4680" y="1289614"/>
            <a:ext cx="3405335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8687" indent="0">
              <a:buNone/>
              <a:defRPr sz="2200" b="1"/>
            </a:lvl2pPr>
            <a:lvl3pPr marL="977377" indent="0">
              <a:buNone/>
              <a:defRPr sz="1900" b="1"/>
            </a:lvl3pPr>
            <a:lvl4pPr marL="1466024" indent="0">
              <a:buNone/>
              <a:defRPr sz="1700" b="1"/>
            </a:lvl4pPr>
            <a:lvl5pPr marL="1954715" indent="0">
              <a:buNone/>
              <a:defRPr sz="1700" b="1"/>
            </a:lvl5pPr>
            <a:lvl6pPr marL="2443356" indent="0">
              <a:buNone/>
              <a:defRPr sz="1700" b="1"/>
            </a:lvl6pPr>
            <a:lvl7pPr marL="2932056" indent="0">
              <a:buNone/>
              <a:defRPr sz="1700" b="1"/>
            </a:lvl7pPr>
            <a:lvl8pPr marL="3420731" indent="0">
              <a:buNone/>
              <a:defRPr sz="1700" b="1"/>
            </a:lvl8pPr>
            <a:lvl9pPr marL="390939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4680" y="1827001"/>
            <a:ext cx="3405335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7650" y="232502"/>
            <a:ext cx="2534608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623" y="232660"/>
            <a:ext cx="4306828" cy="491688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7650" y="1205550"/>
            <a:ext cx="2534608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88687" indent="0">
              <a:buNone/>
              <a:defRPr sz="1400"/>
            </a:lvl2pPr>
            <a:lvl3pPr marL="977377" indent="0">
              <a:buNone/>
              <a:defRPr sz="1100"/>
            </a:lvl3pPr>
            <a:lvl4pPr marL="1466024" indent="0">
              <a:buNone/>
              <a:defRPr sz="1000"/>
            </a:lvl4pPr>
            <a:lvl5pPr marL="1954715" indent="0">
              <a:buNone/>
              <a:defRPr sz="1000"/>
            </a:lvl5pPr>
            <a:lvl6pPr marL="2443356" indent="0">
              <a:buNone/>
              <a:defRPr sz="1000"/>
            </a:lvl6pPr>
            <a:lvl7pPr marL="2932056" indent="0">
              <a:buNone/>
              <a:defRPr sz="1000"/>
            </a:lvl7pPr>
            <a:lvl8pPr marL="3420731" indent="0">
              <a:buNone/>
              <a:defRPr sz="1000"/>
            </a:lvl8pPr>
            <a:lvl9pPr marL="390939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7" y="4036009"/>
            <a:ext cx="4622483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7" y="518757"/>
            <a:ext cx="4622483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88687" indent="0">
              <a:buNone/>
              <a:defRPr sz="3000"/>
            </a:lvl2pPr>
            <a:lvl3pPr marL="977377" indent="0">
              <a:buNone/>
              <a:defRPr sz="2600"/>
            </a:lvl3pPr>
            <a:lvl4pPr marL="1466024" indent="0">
              <a:buNone/>
              <a:defRPr sz="2200"/>
            </a:lvl4pPr>
            <a:lvl5pPr marL="1954715" indent="0">
              <a:buNone/>
              <a:defRPr sz="2200"/>
            </a:lvl5pPr>
            <a:lvl6pPr marL="2443356" indent="0">
              <a:buNone/>
              <a:defRPr sz="2200"/>
            </a:lvl6pPr>
            <a:lvl7pPr marL="2932056" indent="0">
              <a:buNone/>
              <a:defRPr sz="2200"/>
            </a:lvl7pPr>
            <a:lvl8pPr marL="3420731" indent="0">
              <a:buNone/>
              <a:defRPr sz="2200"/>
            </a:lvl8pPr>
            <a:lvl9pPr marL="3909392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7" y="4508824"/>
            <a:ext cx="462248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88687" indent="0">
              <a:buNone/>
              <a:defRPr sz="1400"/>
            </a:lvl2pPr>
            <a:lvl3pPr marL="977377" indent="0">
              <a:buNone/>
              <a:defRPr sz="1100"/>
            </a:lvl3pPr>
            <a:lvl4pPr marL="1466024" indent="0">
              <a:buNone/>
              <a:defRPr sz="1000"/>
            </a:lvl4pPr>
            <a:lvl5pPr marL="1954715" indent="0">
              <a:buNone/>
              <a:defRPr sz="1000"/>
            </a:lvl5pPr>
            <a:lvl6pPr marL="2443356" indent="0">
              <a:buNone/>
              <a:defRPr sz="1000"/>
            </a:lvl6pPr>
            <a:lvl7pPr marL="2932056" indent="0">
              <a:buNone/>
              <a:defRPr sz="1000"/>
            </a:lvl7pPr>
            <a:lvl8pPr marL="3420731" indent="0">
              <a:buNone/>
              <a:defRPr sz="1000"/>
            </a:lvl8pPr>
            <a:lvl9pPr marL="390939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57" y="233981"/>
            <a:ext cx="1733433" cy="491555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7" y="233981"/>
            <a:ext cx="5071890" cy="491555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12" y="1789896"/>
            <a:ext cx="654851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71" y="3264589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68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5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3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2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05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89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7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76" y="3702058"/>
            <a:ext cx="6548518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76" y="2441779"/>
            <a:ext cx="654851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43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68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52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36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212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505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89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673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326" y="1344452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332" y="1344452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80" y="1289577"/>
            <a:ext cx="340400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430" indent="0">
              <a:buNone/>
              <a:defRPr sz="2000" b="1"/>
            </a:lvl2pPr>
            <a:lvl3pPr marL="916849" indent="0">
              <a:buNone/>
              <a:defRPr sz="1800" b="1"/>
            </a:lvl3pPr>
            <a:lvl4pPr marL="1375273" indent="0">
              <a:buNone/>
              <a:defRPr sz="1600" b="1"/>
            </a:lvl4pPr>
            <a:lvl5pPr marL="1833695" indent="0">
              <a:buNone/>
              <a:defRPr sz="1600" b="1"/>
            </a:lvl5pPr>
            <a:lvl6pPr marL="2292121" indent="0">
              <a:buNone/>
              <a:defRPr sz="1600" b="1"/>
            </a:lvl6pPr>
            <a:lvl7pPr marL="2750549" indent="0">
              <a:buNone/>
              <a:defRPr sz="1600" b="1"/>
            </a:lvl7pPr>
            <a:lvl8pPr marL="3208971" indent="0">
              <a:buNone/>
              <a:defRPr sz="1600" b="1"/>
            </a:lvl8pPr>
            <a:lvl9pPr marL="366739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80" y="1827000"/>
            <a:ext cx="3404000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716" y="1289577"/>
            <a:ext cx="3405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430" indent="0">
              <a:buNone/>
              <a:defRPr sz="2000" b="1"/>
            </a:lvl2pPr>
            <a:lvl3pPr marL="916849" indent="0">
              <a:buNone/>
              <a:defRPr sz="1800" b="1"/>
            </a:lvl3pPr>
            <a:lvl4pPr marL="1375273" indent="0">
              <a:buNone/>
              <a:defRPr sz="1600" b="1"/>
            </a:lvl4pPr>
            <a:lvl5pPr marL="1833695" indent="0">
              <a:buNone/>
              <a:defRPr sz="1600" b="1"/>
            </a:lvl5pPr>
            <a:lvl6pPr marL="2292121" indent="0">
              <a:buNone/>
              <a:defRPr sz="1600" b="1"/>
            </a:lvl6pPr>
            <a:lvl7pPr marL="2750549" indent="0">
              <a:buNone/>
              <a:defRPr sz="1600" b="1"/>
            </a:lvl7pPr>
            <a:lvl8pPr marL="3208971" indent="0">
              <a:buNone/>
              <a:defRPr sz="1600" b="1"/>
            </a:lvl8pPr>
            <a:lvl9pPr marL="366739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716" y="1827000"/>
            <a:ext cx="3405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75" y="229616"/>
            <a:ext cx="2534607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82" y="229432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75" y="1205551"/>
            <a:ext cx="2534607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430" indent="0">
              <a:buNone/>
              <a:defRPr sz="1300"/>
            </a:lvl2pPr>
            <a:lvl3pPr marL="916849" indent="0">
              <a:buNone/>
              <a:defRPr sz="1000"/>
            </a:lvl3pPr>
            <a:lvl4pPr marL="1375273" indent="0">
              <a:buNone/>
              <a:defRPr sz="900"/>
            </a:lvl4pPr>
            <a:lvl5pPr marL="1833695" indent="0">
              <a:buNone/>
              <a:defRPr sz="900"/>
            </a:lvl5pPr>
            <a:lvl6pPr marL="2292121" indent="0">
              <a:buNone/>
              <a:defRPr sz="900"/>
            </a:lvl6pPr>
            <a:lvl7pPr marL="2750549" indent="0">
              <a:buNone/>
              <a:defRPr sz="900"/>
            </a:lvl7pPr>
            <a:lvl8pPr marL="3208971" indent="0">
              <a:buNone/>
              <a:defRPr sz="900"/>
            </a:lvl8pPr>
            <a:lvl9pPr marL="366739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110" y="4032790"/>
            <a:ext cx="462248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110" y="515016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430" indent="0">
              <a:buNone/>
              <a:defRPr sz="2800"/>
            </a:lvl2pPr>
            <a:lvl3pPr marL="916849" indent="0">
              <a:buNone/>
              <a:defRPr sz="2400"/>
            </a:lvl3pPr>
            <a:lvl4pPr marL="1375273" indent="0">
              <a:buNone/>
              <a:defRPr sz="2000"/>
            </a:lvl4pPr>
            <a:lvl5pPr marL="1833695" indent="0">
              <a:buNone/>
              <a:defRPr sz="2000"/>
            </a:lvl5pPr>
            <a:lvl6pPr marL="2292121" indent="0">
              <a:buNone/>
              <a:defRPr sz="2000"/>
            </a:lvl6pPr>
            <a:lvl7pPr marL="2750549" indent="0">
              <a:buNone/>
              <a:defRPr sz="2000"/>
            </a:lvl7pPr>
            <a:lvl8pPr marL="3208971" indent="0">
              <a:buNone/>
              <a:defRPr sz="2000"/>
            </a:lvl8pPr>
            <a:lvl9pPr marL="3667397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110" y="4508821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430" indent="0">
              <a:buNone/>
              <a:defRPr sz="1300"/>
            </a:lvl2pPr>
            <a:lvl3pPr marL="916849" indent="0">
              <a:buNone/>
              <a:defRPr sz="1000"/>
            </a:lvl3pPr>
            <a:lvl4pPr marL="1375273" indent="0">
              <a:buNone/>
              <a:defRPr sz="900"/>
            </a:lvl4pPr>
            <a:lvl5pPr marL="1833695" indent="0">
              <a:buNone/>
              <a:defRPr sz="900"/>
            </a:lvl5pPr>
            <a:lvl6pPr marL="2292121" indent="0">
              <a:buNone/>
              <a:defRPr sz="900"/>
            </a:lvl6pPr>
            <a:lvl7pPr marL="2750549" indent="0">
              <a:buNone/>
              <a:defRPr sz="900"/>
            </a:lvl7pPr>
            <a:lvl8pPr marL="3208971" indent="0">
              <a:buNone/>
              <a:defRPr sz="900"/>
            </a:lvl8pPr>
            <a:lvl9pPr marL="366739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679" y="230768"/>
            <a:ext cx="1733431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83" y="230768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08" y="230711"/>
            <a:ext cx="6933724" cy="960173"/>
          </a:xfrm>
          <a:prstGeom prst="rect">
            <a:avLst/>
          </a:prstGeom>
        </p:spPr>
        <p:txBody>
          <a:bodyPr vert="horz" lIns="82288" tIns="41144" rIns="82288" bIns="4114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08" y="1344245"/>
            <a:ext cx="6933724" cy="3802019"/>
          </a:xfrm>
          <a:prstGeom prst="rect">
            <a:avLst/>
          </a:prstGeom>
        </p:spPr>
        <p:txBody>
          <a:bodyPr vert="horz" lIns="82288" tIns="41144" rIns="82288" bIns="4114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207" y="5339630"/>
            <a:ext cx="1797632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4712D-F839-4B56-81CA-A4E2CA02620D}" type="datetimeFigureOut">
              <a:rPr lang="fr-FR" smtClean="0"/>
              <a:pPr/>
              <a:t>22/08/2025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247" y="5339630"/>
            <a:ext cx="2439644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299" y="5339630"/>
            <a:ext cx="1797632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5DE2E-2AF9-459B-AB68-CCC697A27F2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5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8" indent="-308608" algn="l" defTabSz="8229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1" indent="-257173" algn="l" defTabSz="82295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3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71" indent="-205739" algn="l" defTabSz="822955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8" indent="-205739" algn="l" defTabSz="822955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26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03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81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58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8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5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33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10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88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65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42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19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16" y="231550"/>
            <a:ext cx="6933724" cy="960175"/>
          </a:xfrm>
          <a:prstGeom prst="rect">
            <a:avLst/>
          </a:prstGeom>
        </p:spPr>
        <p:txBody>
          <a:bodyPr vert="horz" lIns="97115" tIns="48556" rIns="97115" bIns="4855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16" y="1344965"/>
            <a:ext cx="6933724" cy="3802019"/>
          </a:xfrm>
          <a:prstGeom prst="rect">
            <a:avLst/>
          </a:prstGeom>
        </p:spPr>
        <p:txBody>
          <a:bodyPr vert="horz" lIns="97115" tIns="48556" rIns="97115" bIns="4855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642" y="5342904"/>
            <a:ext cx="1797632" cy="306722"/>
          </a:xfrm>
          <a:prstGeom prst="rect">
            <a:avLst/>
          </a:prstGeom>
        </p:spPr>
        <p:txBody>
          <a:bodyPr vert="horz" lIns="97115" tIns="48556" rIns="97115" bIns="48556" rtlCol="0" anchor="ctr"/>
          <a:lstStyle>
            <a:lvl1pPr algn="l" defTabSz="9773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831" y="5342904"/>
            <a:ext cx="2439644" cy="306722"/>
          </a:xfrm>
          <a:prstGeom prst="rect">
            <a:avLst/>
          </a:prstGeom>
        </p:spPr>
        <p:txBody>
          <a:bodyPr vert="horz" lIns="97115" tIns="48556" rIns="97115" bIns="48556" rtlCol="0" anchor="ctr"/>
          <a:lstStyle>
            <a:lvl1pPr algn="ctr" defTabSz="9773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589" y="5342904"/>
            <a:ext cx="1797632" cy="306722"/>
          </a:xfrm>
          <a:prstGeom prst="rect">
            <a:avLst/>
          </a:prstGeom>
        </p:spPr>
        <p:txBody>
          <a:bodyPr vert="horz" lIns="97115" tIns="48556" rIns="97115" bIns="48556" rtlCol="0" anchor="ctr"/>
          <a:lstStyle>
            <a:lvl1pPr algn="r" defTabSz="9773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977377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6515" indent="-366515" algn="l" defTabSz="977377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4089" indent="-305421" algn="l" defTabSz="977377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1689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0362" indent="-244356" algn="l" defTabSz="977377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9036" indent="-244356" algn="l" defTabSz="977377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87692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76387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65049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53762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8687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7377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6024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4715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3356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2056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0731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9392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38" y="230951"/>
            <a:ext cx="6933724" cy="960174"/>
          </a:xfrm>
          <a:prstGeom prst="rect">
            <a:avLst/>
          </a:prstGeom>
        </p:spPr>
        <p:txBody>
          <a:bodyPr vert="horz" lIns="91684" tIns="45838" rIns="91684" bIns="4583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38" y="1344452"/>
            <a:ext cx="6933724" cy="3802019"/>
          </a:xfrm>
          <a:prstGeom prst="rect">
            <a:avLst/>
          </a:prstGeom>
        </p:spPr>
        <p:txBody>
          <a:bodyPr vert="horz" lIns="91684" tIns="45838" rIns="91684" bIns="4583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394" y="5339687"/>
            <a:ext cx="1797632" cy="306722"/>
          </a:xfrm>
          <a:prstGeom prst="rect">
            <a:avLst/>
          </a:prstGeom>
        </p:spPr>
        <p:txBody>
          <a:bodyPr vert="horz" lIns="91684" tIns="45838" rIns="91684" bIns="45838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6849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6849"/>
              <a:t>22/08/2025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432" y="5339687"/>
            <a:ext cx="2439644" cy="306722"/>
          </a:xfrm>
          <a:prstGeom prst="rect">
            <a:avLst/>
          </a:prstGeom>
        </p:spPr>
        <p:txBody>
          <a:bodyPr vert="horz" lIns="91684" tIns="45838" rIns="91684" bIns="45838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684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486" y="5339687"/>
            <a:ext cx="1797632" cy="306722"/>
          </a:xfrm>
          <a:prstGeom prst="rect">
            <a:avLst/>
          </a:prstGeom>
        </p:spPr>
        <p:txBody>
          <a:bodyPr vert="horz" lIns="91684" tIns="45838" rIns="91684" bIns="45838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6849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684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16849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827" indent="-343827" algn="l" defTabSz="91684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4939" indent="-286517" algn="l" defTabSz="91684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6060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484" indent="-229220" algn="l" defTabSz="91684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2909" indent="-229220" algn="l" defTabSz="91684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1343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9760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8184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96608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430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6849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5273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3695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2121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0549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8971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67397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6.gif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2160000">
            <a:off x="180000" y="468000"/>
            <a:ext cx="3860223" cy="2673276"/>
          </a:xfrm>
          <a:prstGeom prst="rect">
            <a:avLst/>
          </a:prstGeom>
          <a:noFill/>
        </p:spPr>
        <p:txBody>
          <a:bodyPr wrap="none" lIns="81423" tIns="40707" rIns="81423" bIns="40707" rtlCol="0">
            <a:prstTxWarp prst="textArchUpPour">
              <a:avLst/>
            </a:prstTxWarp>
            <a:spAutoFit/>
          </a:bodyPr>
          <a:lstStyle/>
          <a:p>
            <a:pPr defTabSz="977377"/>
            <a:r>
              <a:rPr lang="fr-FR" sz="79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4500141" y="0"/>
            <a:ext cx="3024648" cy="2094880"/>
          </a:xfrm>
          <a:prstGeom prst="rect">
            <a:avLst/>
          </a:prstGeom>
        </p:spPr>
        <p:txBody>
          <a:bodyPr wrap="square" lIns="108693" tIns="54330" rIns="108693" bIns="54330">
            <a:spAutoFit/>
          </a:bodyPr>
          <a:lstStyle/>
          <a:p>
            <a:pPr algn="ctr" defTabSz="977377"/>
            <a:r>
              <a:rPr lang="fr-FR" sz="2800" b="1" dirty="0">
                <a:solidFill>
                  <a:srgbClr val="FFFF00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977377"/>
            <a:r>
              <a:rPr lang="fr-FR" sz="1400" b="1" dirty="0">
                <a:solidFill>
                  <a:srgbClr val="FFFF00"/>
                </a:solidFill>
                <a:latin typeface="Chiller" pitchFamily="82" charset="0"/>
              </a:rPr>
              <a:t>Ralph Gibson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720000">
            <a:off x="1134120" y="2303298"/>
            <a:ext cx="1486428" cy="148051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>
            <a:off x="557366" y="2425513"/>
            <a:ext cx="6684957" cy="3248795"/>
          </a:xfrm>
          <a:prstGeom prst="rect">
            <a:avLst/>
          </a:prstGeom>
          <a:noFill/>
        </p:spPr>
        <p:txBody>
          <a:bodyPr wrap="none" lIns="82288" tIns="41144" rIns="82288" bIns="41144" rtlCol="0">
            <a:prstTxWarp prst="textArchDownPour">
              <a:avLst/>
            </a:prstTxWarp>
            <a:spAutoFit/>
          </a:bodyPr>
          <a:lstStyle/>
          <a:p>
            <a:pPr defTabSz="981374"/>
            <a:r>
              <a:rPr lang="fr-FR" sz="5400" dirty="0">
                <a:ln w="508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Par  ici  par  là</a:t>
            </a:r>
          </a:p>
        </p:txBody>
      </p:sp>
      <p:sp>
        <p:nvSpPr>
          <p:cNvPr id="8" name="ZoneTexte 7"/>
          <p:cNvSpPr txBox="1"/>
          <p:nvPr/>
        </p:nvSpPr>
        <p:spPr>
          <a:xfrm rot="120000">
            <a:off x="3312000" y="2104787"/>
            <a:ext cx="4762079" cy="1098754"/>
          </a:xfrm>
          <a:prstGeom prst="rect">
            <a:avLst/>
          </a:prstGeom>
          <a:noFill/>
        </p:spPr>
        <p:txBody>
          <a:bodyPr wrap="square" lIns="82288" tIns="41144" rIns="82288" bIns="41144" rtlCol="0">
            <a:spAutoFit/>
          </a:bodyPr>
          <a:lstStyle/>
          <a:p>
            <a:pPr algn="ctr" defTabSz="981374"/>
            <a:r>
              <a:rPr lang="fr-FR" sz="2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 </a:t>
            </a:r>
            <a:r>
              <a:rPr lang="fr-FR" sz="22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par  un</a:t>
            </a:r>
          </a:p>
          <a:p>
            <a:pPr algn="ctr" defTabSz="981374"/>
            <a:r>
              <a:rPr lang="fr-FR" sz="22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randonneur  </a:t>
            </a:r>
            <a:r>
              <a:rPr lang="fr-FR" sz="2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pour  le  </a:t>
            </a:r>
            <a:r>
              <a:rPr lang="fr-FR" sz="22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plaisir</a:t>
            </a:r>
          </a:p>
          <a:p>
            <a:pPr algn="ctr" defTabSz="981374"/>
            <a:r>
              <a:rPr lang="fr-FR" sz="22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r>
              <a:rPr lang="fr-FR" sz="2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du  partage</a:t>
            </a:r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9" name="Rectangle 8"/>
          <p:cNvSpPr/>
          <p:nvPr/>
        </p:nvSpPr>
        <p:spPr>
          <a:xfrm>
            <a:off x="3915407" y="3486674"/>
            <a:ext cx="613422" cy="914088"/>
          </a:xfrm>
          <a:prstGeom prst="rect">
            <a:avLst/>
          </a:prstGeom>
        </p:spPr>
        <p:txBody>
          <a:bodyPr wrap="none" lIns="82288" tIns="41144" rIns="82288" bIns="41144">
            <a:spAutoFit/>
          </a:bodyPr>
          <a:lstStyle/>
          <a:p>
            <a:pPr defTabSz="979883"/>
            <a:r>
              <a:rPr lang="fr-FR" sz="5400" dirty="0" smtClean="0">
                <a:ln w="25400">
                  <a:solidFill>
                    <a:srgbClr val="00B0F0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7</a:t>
            </a:r>
            <a:endParaRPr lang="fr-FR" sz="1900" dirty="0">
              <a:ln w="25400">
                <a:solidFill>
                  <a:srgbClr val="00B0F0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0" name="MUSIC OF LOVE 1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1 SERGEY GRISCHUK.wav"/>
          </p:nvPr>
        </p:nvPicPr>
        <p:blipFill>
          <a:blip r:embed="rId5" cstate="print"/>
          <a:stretch>
            <a:fillRect/>
          </a:stretch>
        </p:blipFill>
        <p:spPr>
          <a:xfrm>
            <a:off x="3365967" y="1728274"/>
            <a:ext cx="228623" cy="2567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8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8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8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" y="72000"/>
            <a:ext cx="7704137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 smtClean="0">
                <a:ln w="222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</a:rPr>
              <a:t>Par  ICI  par  LÀ</a:t>
            </a:r>
          </a:p>
          <a:p>
            <a:pPr algn="ctr"/>
            <a:endParaRPr lang="fr-FR" sz="2800" b="1" dirty="0" smtClean="0">
              <a:ln w="22225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</a:ln>
            </a:endParaRPr>
          </a:p>
          <a:p>
            <a:pPr algn="ctr"/>
            <a:r>
              <a:rPr lang="fr-FR" sz="4800" b="1" dirty="0" smtClean="0">
                <a:ln w="22225">
                  <a:gradFill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0"/>
                  </a:gradFill>
                </a:ln>
              </a:rPr>
              <a:t>Série  de  créations partageant  les  </a:t>
            </a:r>
            <a:r>
              <a:rPr lang="fr-FR" sz="4800" b="1" dirty="0" err="1" smtClean="0">
                <a:ln w="22225">
                  <a:gradFill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0"/>
                  </a:gradFill>
                </a:ln>
              </a:rPr>
              <a:t>moultes</a:t>
            </a:r>
            <a:r>
              <a:rPr lang="fr-FR" sz="4800" b="1" dirty="0" smtClean="0">
                <a:ln w="22225">
                  <a:gradFill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0"/>
                  </a:gradFill>
                </a:ln>
              </a:rPr>
              <a:t>  pérégrinations  alsaciennes  et  alentour  d’un randonneur  photographe </a:t>
            </a:r>
            <a:endParaRPr lang="fr-FR" sz="4800" b="1" dirty="0">
              <a:ln w="22225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</a:ln>
            </a:endParaRP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858677_787869320050539_21364395062297300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5000558_919189236873405_5713137652365725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9263"/>
            <a:ext cx="7704138" cy="5142512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81040_7575040632507618_9213525032558100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6855"/>
            <a:ext cx="7704138" cy="5147327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45374_7379403875478686_41677227239375309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41380_7575038129174535_35391824970429222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6855"/>
            <a:ext cx="7704138" cy="5147327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07589_10211120228438106_1105671336255507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48" y="0"/>
            <a:ext cx="7670641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96945_7575038265841188_167028625797606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6855"/>
            <a:ext cx="7704138" cy="5147327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14837_803688235109562_55401352220275580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069" y="342106"/>
            <a:ext cx="7620000" cy="5076825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42623_7927607553934988_89981591885042369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42793_7927616450600765_9258731154439572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77130_400117379277817_42464460453123571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0963" y="0"/>
            <a:ext cx="3842211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2576_7605838496105638_20477054281270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1123" y="0"/>
            <a:ext cx="3841892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5496_7605838359438985_26105773107946163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1123" y="0"/>
            <a:ext cx="3841892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5771_7927629093932834_80650010648278793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7134_7605838366105651_7338005981494573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1123" y="0"/>
            <a:ext cx="3841892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8212_7927628337266243_80548656511522584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7179_7582697671741940_4841987059130169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71342_7582693215075719_2617336292411069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3002" y="0"/>
            <a:ext cx="7398133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75306_7582685178409856_15077007891337270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8719"/>
            <a:ext cx="7704138" cy="47236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79691_421302717225029_75601623317690945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83129_421300647225236_8019464665818689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85577_7582676098410764_56908511625094138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86150_421302820558352_50187197582923652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90520_421299660558668_54382475910709446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91031_7582677488410625_84068816074796176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92568_421303110558323_31393336042823101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93628_7582681255076915_8910448933514311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387"/>
            <a:ext cx="7704138" cy="4680264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95275_421301293891838_86569060875225178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96134_7582680798410294_2410350648548130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703807_421299533892014_29102304786077631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83342_1179760002994856_70359850312052511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86400_713440534307052_724224360802494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13318_7927609050601505_1754459286439849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54236_7927612893934454_28825013779809896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64348_7927607847268292_4033581610250812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00983_7927608103934933_59300663555953910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00996_7927613400601070_48396724991445977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13629_7927609787268098_27406495052629306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0219_2136398760040802_8591417666494401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0304" y="0"/>
            <a:ext cx="404352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16204_2136398626707482_51708688747327669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578697_2136398886707456_42710263640265713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22452_2136398923374119_2495792666168922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0470235_2136398560040822_59523867243471583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31450_2136398796707465_7733356301439409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79691_421302717225029_75601623317690945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86150_421302820558352_50187197582923652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12395_2136398710040807_2990973476596743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54246_7927608520601558_75763165761235831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347448" y="4911657"/>
            <a:ext cx="1827948" cy="641462"/>
          </a:xfrm>
          <a:prstGeom prst="rect">
            <a:avLst/>
          </a:prstGeom>
          <a:noFill/>
        </p:spPr>
        <p:txBody>
          <a:bodyPr wrap="none" lIns="101860" tIns="50929" rIns="101860" bIns="50929" rtlCol="0">
            <a:spAutoFit/>
          </a:bodyPr>
          <a:lstStyle/>
          <a:p>
            <a:pPr defTabSz="916843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879242" y="565309"/>
            <a:ext cx="1044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60" tIns="50929" rIns="101860" bIns="50929" rtlCol="0" anchor="ctr"/>
          <a:lstStyle/>
          <a:p>
            <a:pPr algn="ctr" defTabSz="916843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2567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07653" y="3600599"/>
            <a:ext cx="3419593" cy="1180071"/>
          </a:xfrm>
          <a:prstGeom prst="rect">
            <a:avLst/>
          </a:prstGeom>
          <a:noFill/>
        </p:spPr>
        <p:txBody>
          <a:bodyPr wrap="square" lIns="101860" tIns="50929" rIns="101860" bIns="50929" rtlCol="0">
            <a:spAutoFit/>
          </a:bodyPr>
          <a:lstStyle/>
          <a:p>
            <a:pPr algn="ctr" defTabSz="916843"/>
            <a:r>
              <a:rPr lang="fr-FR" sz="35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35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Music  Of  Love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5960545" y="2234373"/>
            <a:ext cx="1713173" cy="641462"/>
          </a:xfrm>
          <a:prstGeom prst="rect">
            <a:avLst/>
          </a:prstGeom>
          <a:noFill/>
        </p:spPr>
        <p:txBody>
          <a:bodyPr wrap="none" lIns="101860" tIns="50929" rIns="101860" bIns="50929" rtlCol="0">
            <a:spAutoFit/>
          </a:bodyPr>
          <a:lstStyle/>
          <a:p>
            <a:pPr defTabSz="916843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30917" y="565127"/>
            <a:ext cx="975151" cy="302907"/>
          </a:xfrm>
          <a:prstGeom prst="rect">
            <a:avLst/>
          </a:prstGeom>
          <a:noFill/>
        </p:spPr>
        <p:txBody>
          <a:bodyPr wrap="none" lIns="101860" tIns="50929" rIns="101860" bIns="50929" rtlCol="0">
            <a:spAutoFit/>
          </a:bodyPr>
          <a:lstStyle/>
          <a:p>
            <a:pPr defTabSz="916843"/>
            <a:r>
              <a:rPr lang="fr-FR" sz="1300" b="1" dirty="0" smtClean="0">
                <a:solidFill>
                  <a:srgbClr val="FF0000"/>
                </a:solidFill>
              </a:rPr>
              <a:t>22.08.2025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5626" y="4896000"/>
            <a:ext cx="1334722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432706" y="1669057"/>
            <a:ext cx="2079061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8088" y="242221"/>
            <a:ext cx="675696" cy="673006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4486756" y="3203599"/>
            <a:ext cx="1881137" cy="1346013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63</Words>
  <Application>Microsoft Office PowerPoint</Application>
  <PresentationFormat>Personnalisé</PresentationFormat>
  <Paragraphs>16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52</vt:i4>
      </vt:variant>
    </vt:vector>
  </HeadingPairs>
  <TitlesOfParts>
    <vt:vector size="55" baseType="lpstr">
      <vt:lpstr>Thème Office</vt:lpstr>
      <vt:lpstr>15_Thème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17</cp:revision>
  <dcterms:created xsi:type="dcterms:W3CDTF">2025-08-21T19:50:52Z</dcterms:created>
  <dcterms:modified xsi:type="dcterms:W3CDTF">2025-08-22T18:06:20Z</dcterms:modified>
</cp:coreProperties>
</file>