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34"/>
  </p:notesMasterIdLst>
  <p:sldIdLst>
    <p:sldId id="366" r:id="rId2"/>
    <p:sldId id="258" r:id="rId3"/>
    <p:sldId id="296" r:id="rId4"/>
    <p:sldId id="368" r:id="rId5"/>
    <p:sldId id="260" r:id="rId6"/>
    <p:sldId id="263" r:id="rId7"/>
    <p:sldId id="287" r:id="rId8"/>
    <p:sldId id="308" r:id="rId9"/>
    <p:sldId id="307" r:id="rId10"/>
    <p:sldId id="264" r:id="rId11"/>
    <p:sldId id="319" r:id="rId12"/>
    <p:sldId id="305" r:id="rId13"/>
    <p:sldId id="297" r:id="rId14"/>
    <p:sldId id="306" r:id="rId15"/>
    <p:sldId id="265" r:id="rId16"/>
    <p:sldId id="289" r:id="rId17"/>
    <p:sldId id="367" r:id="rId18"/>
    <p:sldId id="317" r:id="rId19"/>
    <p:sldId id="270" r:id="rId20"/>
    <p:sldId id="271" r:id="rId21"/>
    <p:sldId id="273" r:id="rId22"/>
    <p:sldId id="324" r:id="rId23"/>
    <p:sldId id="272" r:id="rId24"/>
    <p:sldId id="318" r:id="rId25"/>
    <p:sldId id="267" r:id="rId26"/>
    <p:sldId id="292" r:id="rId27"/>
    <p:sldId id="320" r:id="rId28"/>
    <p:sldId id="291" r:id="rId29"/>
    <p:sldId id="299" r:id="rId30"/>
    <p:sldId id="278" r:id="rId31"/>
    <p:sldId id="268" r:id="rId32"/>
    <p:sldId id="329" r:id="rId33"/>
  </p:sldIdLst>
  <p:sldSz cx="9720263" cy="3600450"/>
  <p:notesSz cx="6858000" cy="9144000"/>
  <p:embeddedFontLst>
    <p:embeddedFont>
      <p:font typeface="Algerian" panose="04020705040A02060702" pitchFamily="82" charset="0"/>
      <p:regular r:id="rId35"/>
    </p:embeddedFont>
    <p:embeddedFont>
      <p:font typeface="Andy" panose="020B0604020202020204" charset="0"/>
      <p:regular r:id="rId36"/>
      <p:bold r:id="rId37"/>
    </p:embeddedFont>
    <p:embeddedFont>
      <p:font typeface="Aria Script SSi" panose="02020500000000000000"/>
      <p:regular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Calibri Light" panose="020F0302020204030204" pitchFamily="34" charset="0"/>
      <p:regular r:id="rId43"/>
      <p:italic r:id="rId44"/>
    </p:embeddedFont>
    <p:embeddedFont>
      <p:font typeface="Script12 BT" panose="03080709030305060304"/>
      <p:regular r:id="rId4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B/IAgFvKGda9M/hP9KNjw==" hashData="v1hW/Y1On/6FvJginCVx01KIj+wLZ3/8ogBZ1RrXwuMbwxlM1Os7nXjGZDZcsvW84JQbSAh4BBVYLAMQTT63rg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2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0" y="72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1pPr>
    <a:lvl2pPr marL="319079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2pPr>
    <a:lvl3pPr marL="638158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3pPr>
    <a:lvl4pPr marL="95723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4pPr>
    <a:lvl5pPr marL="127631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5pPr>
    <a:lvl6pPr marL="159539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6pPr>
    <a:lvl7pPr marL="191447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7pPr>
    <a:lvl8pPr marL="223355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8pPr>
    <a:lvl9pPr marL="2552632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616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23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28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029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375274"/>
      </p:ext>
    </p:extLst>
  </p:cSld>
  <p:clrMapOvr>
    <a:masterClrMapping/>
  </p:clrMapOvr>
  <p:transition advClick="0" advTm="11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364388"/>
      </p:ext>
    </p:extLst>
  </p:cSld>
  <p:clrMapOvr>
    <a:masterClrMapping/>
  </p:clrMapOvr>
  <p:transition advClick="0" advTm="11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26273"/>
      </p:ext>
    </p:extLst>
  </p:cSld>
  <p:clrMapOvr>
    <a:masterClrMapping/>
  </p:clrMapOvr>
  <p:transition advClick="0" advTm="11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10096"/>
      </p:ext>
    </p:extLst>
  </p:cSld>
  <p:clrMapOvr>
    <a:masterClrMapping/>
  </p:clrMapOvr>
  <p:transition advClick="0" advTm="11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455426"/>
      </p:ext>
    </p:extLst>
  </p:cSld>
  <p:clrMapOvr>
    <a:masterClrMapping/>
  </p:clrMapOvr>
  <p:transition advClick="0" advTm="11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178875"/>
      </p:ext>
    </p:extLst>
  </p:cSld>
  <p:clrMapOvr>
    <a:masterClrMapping/>
  </p:clrMapOvr>
  <p:transition advClick="0" advTm="11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412581"/>
      </p:ext>
    </p:extLst>
  </p:cSld>
  <p:clrMapOvr>
    <a:masterClrMapping/>
  </p:clrMapOvr>
  <p:transition advClick="0" advTm="11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268234"/>
      </p:ext>
    </p:extLst>
  </p:cSld>
  <p:clrMapOvr>
    <a:masterClrMapping/>
  </p:clrMapOvr>
  <p:transition advClick="0" advTm="11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209997"/>
      </p:ext>
    </p:extLst>
  </p:cSld>
  <p:clrMapOvr>
    <a:masterClrMapping/>
  </p:clrMapOvr>
  <p:transition advClick="0" advTm="11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939841"/>
      </p:ext>
    </p:extLst>
  </p:cSld>
  <p:clrMapOvr>
    <a:masterClrMapping/>
  </p:clrMapOvr>
  <p:transition advClick="0" advTm="11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004650"/>
      </p:ext>
    </p:extLst>
  </p:cSld>
  <p:clrMapOvr>
    <a:masterClrMapping/>
  </p:clrMapOvr>
  <p:transition advClick="0" advTm="11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advClick="0" advTm="11000">
    <p:fade/>
  </p:transition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g"/><Relationship Id="rId5" Type="http://schemas.openxmlformats.org/officeDocument/2006/relationships/image" Target="../media/image81.gif"/><Relationship Id="rId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404000" y="0"/>
            <a:ext cx="6912000" cy="1370769"/>
          </a:xfrm>
          <a:prstGeom prst="rect">
            <a:avLst/>
          </a:prstGeom>
          <a:noFill/>
        </p:spPr>
        <p:txBody>
          <a:bodyPr wrap="square" lIns="70542" tIns="35271" rIns="70542" bIns="35271" numCol="1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BE" sz="5541" b="1" dirty="0">
                <a:ln w="19050">
                  <a:solidFill>
                    <a:schemeClr val="bg1"/>
                  </a:solidFill>
                </a:ln>
                <a:solidFill>
                  <a:srgbClr val="FFFF00"/>
                </a:solidFill>
                <a:latin typeface="Aria Script SSi" panose="02020500000000000000"/>
              </a:rPr>
              <a:t>Quelques paysages d’Angleterre 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3096000"/>
            <a:ext cx="2524857" cy="502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5271" rIns="70542" bIns="3527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Musique : Best Relax Music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53143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sndAc>
          <p:stSnd>
            <p:snd r:embed="rId3" name="paysages-d_angleterre.wav"/>
          </p:stSnd>
        </p:sndAc>
      </p:transition>
    </mc:Choice>
    <mc:Fallback xmlns="">
      <p:transition advClick="0" advTm="12000">
        <p:sndAc>
          <p:stSnd>
            <p:snd r:embed="rId5" name="paysages-d_angleter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"/>
            <a:ext cx="9720000" cy="3602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3240000" y="302531"/>
            <a:ext cx="3240000" cy="247712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2160000" y="1640243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5382000" y="1640243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2160000" y="0"/>
            <a:ext cx="54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Script12 BT" panose="03080709030305060304" pitchFamily="65" charset="0"/>
              </a:rPr>
              <a:t>Beachy Head &amp; les Seven Sisters (Sussex)</a:t>
            </a:r>
            <a:endParaRPr lang="fr-FR" sz="1400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2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2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247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391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540695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060000" y="1"/>
            <a:ext cx="360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 err="1">
                <a:latin typeface="Script12 BT" pitchFamily="65" charset="0"/>
              </a:rPr>
              <a:t>Curbar</a:t>
            </a:r>
            <a:r>
              <a:rPr lang="fr-FR" sz="1400" b="1" dirty="0">
                <a:latin typeface="Script12 BT" pitchFamily="65" charset="0"/>
              </a:rPr>
              <a:t> Edge (Peak District)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7B44002-1060-4330-B560-286087424FC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7" name="AutoShape 5" descr="coupl101">
            <a:extLst>
              <a:ext uri="{FF2B5EF4-FFF2-40B4-BE49-F238E27FC236}">
                <a16:creationId xmlns:a16="http://schemas.microsoft.com/office/drawing/2014/main" id="{B13C52EA-6D72-4CC4-8BA1-6AB2216C6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002" y="221367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8" name="AutoShape 7" descr="coupl101">
            <a:extLst>
              <a:ext uri="{FF2B5EF4-FFF2-40B4-BE49-F238E27FC236}">
                <a16:creationId xmlns:a16="http://schemas.microsoft.com/office/drawing/2014/main" id="{2CB8F484-C5E3-4FDC-92CF-BEA38B516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4431" y="2460847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9" name="AutoShape 8" descr="coupl101">
            <a:extLst>
              <a:ext uri="{FF2B5EF4-FFF2-40B4-BE49-F238E27FC236}">
                <a16:creationId xmlns:a16="http://schemas.microsoft.com/office/drawing/2014/main" id="{D20AE0FC-5FB8-4645-9DCE-B64B947C5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0710" y="1806408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0" name="AutoShape 9" descr="coupl101">
            <a:extLst>
              <a:ext uri="{FF2B5EF4-FFF2-40B4-BE49-F238E27FC236}">
                <a16:creationId xmlns:a16="http://schemas.microsoft.com/office/drawing/2014/main" id="{C7721DDC-05BE-41B2-87BA-828B2C655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0449" y="52310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1" name="AutoShape 10" descr="coupl101">
            <a:extLst>
              <a:ext uri="{FF2B5EF4-FFF2-40B4-BE49-F238E27FC236}">
                <a16:creationId xmlns:a16="http://schemas.microsoft.com/office/drawing/2014/main" id="{ED7E2491-6F3F-43B6-8778-12FFBD8D4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2682" y="106622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2" name="AutoShape 11" descr="coupl101">
            <a:extLst>
              <a:ext uri="{FF2B5EF4-FFF2-40B4-BE49-F238E27FC236}">
                <a16:creationId xmlns:a16="http://schemas.microsoft.com/office/drawing/2014/main" id="{0FDCB3A8-DA45-4CD5-8534-C63F18E0D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8963" y="22295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EE1DB89-6E13-4DFE-9D10-12118ACE1FB4}"/>
              </a:ext>
            </a:extLst>
          </p:cNvPr>
          <p:cNvSpPr txBox="1"/>
          <p:nvPr/>
        </p:nvSpPr>
        <p:spPr>
          <a:xfrm>
            <a:off x="3600000" y="0"/>
            <a:ext cx="252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 err="1">
                <a:latin typeface="Script12 BT" panose="03080709030305060304" pitchFamily="65" charset="0"/>
              </a:rPr>
              <a:t>Durdle</a:t>
            </a:r>
            <a:r>
              <a:rPr lang="fr-FR" sz="1400" b="1" dirty="0">
                <a:latin typeface="Script12 BT" panose="03080709030305060304" pitchFamily="65" charset="0"/>
              </a:rPr>
              <a:t> </a:t>
            </a:r>
            <a:r>
              <a:rPr lang="fr-FR" sz="1400" b="1" dirty="0" err="1">
                <a:latin typeface="Script12 BT" panose="03080709030305060304" pitchFamily="65" charset="0"/>
              </a:rPr>
              <a:t>Door</a:t>
            </a:r>
            <a:r>
              <a:rPr lang="fr-FR" sz="1400" b="1" dirty="0">
                <a:latin typeface="Script12 BT" panose="03080709030305060304" pitchFamily="65" charset="0"/>
              </a:rPr>
              <a:t> (Dorset)</a:t>
            </a:r>
          </a:p>
        </p:txBody>
      </p:sp>
    </p:spTree>
    <p:extLst>
      <p:ext uri="{BB962C8B-B14F-4D97-AF65-F5344CB8AC3E}">
        <p14:creationId xmlns:p14="http://schemas.microsoft.com/office/powerpoint/2010/main" val="811256179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91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91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91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91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91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91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2219806" y="1856469"/>
            <a:ext cx="1581427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9" name="Cœur 8"/>
          <p:cNvSpPr/>
          <p:nvPr/>
        </p:nvSpPr>
        <p:spPr>
          <a:xfrm rot="17959409">
            <a:off x="2214422" y="213412"/>
            <a:ext cx="1581426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0" name="Cœur 9"/>
          <p:cNvSpPr/>
          <p:nvPr/>
        </p:nvSpPr>
        <p:spPr>
          <a:xfrm rot="7093308">
            <a:off x="5919741" y="1858896"/>
            <a:ext cx="1581427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1" name="Cœur 10"/>
          <p:cNvSpPr/>
          <p:nvPr/>
        </p:nvSpPr>
        <p:spPr>
          <a:xfrm rot="3117418" flipH="1">
            <a:off x="5898960" y="257139"/>
            <a:ext cx="1581427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2" name="Cœur 11"/>
          <p:cNvSpPr/>
          <p:nvPr/>
        </p:nvSpPr>
        <p:spPr>
          <a:xfrm>
            <a:off x="3960000" y="28931"/>
            <a:ext cx="1800000" cy="1512246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3" name="Cœur 12"/>
          <p:cNvSpPr/>
          <p:nvPr/>
        </p:nvSpPr>
        <p:spPr>
          <a:xfrm flipV="1">
            <a:off x="3960000" y="2091325"/>
            <a:ext cx="1800000" cy="1513460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060000" y="0"/>
            <a:ext cx="36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 err="1">
                <a:latin typeface="Script12 BT" panose="03080709030305060304" pitchFamily="65" charset="0"/>
              </a:rPr>
              <a:t>Avebury</a:t>
            </a:r>
            <a:r>
              <a:rPr lang="fr-FR" sz="1400" b="1" dirty="0">
                <a:latin typeface="Script12 BT" panose="03080709030305060304" pitchFamily="65" charset="0"/>
              </a:rPr>
              <a:t> (Wiltshire)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35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3960000" y="360000"/>
            <a:ext cx="1800000" cy="252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3226238" y="938249"/>
            <a:ext cx="1620000" cy="216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5137092" y="1723481"/>
            <a:ext cx="126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11" name="ZoneTexte 10"/>
          <p:cNvSpPr txBox="1"/>
          <p:nvPr/>
        </p:nvSpPr>
        <p:spPr>
          <a:xfrm>
            <a:off x="2520000" y="0"/>
            <a:ext cx="468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 err="1">
                <a:latin typeface="Script12 BT" panose="03080709030305060304" pitchFamily="65" charset="0"/>
              </a:rPr>
              <a:t>Botallack</a:t>
            </a:r>
            <a:r>
              <a:rPr lang="fr-FR" sz="1400" b="1" dirty="0">
                <a:latin typeface="Script12 BT" panose="03080709030305060304" pitchFamily="65" charset="0"/>
              </a:rPr>
              <a:t> Mine (Cornouailles)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25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5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25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5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25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5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5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8" cy="35999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8" cy="3599999"/>
          </a:xfrm>
          <a:prstGeom prst="rect">
            <a:avLst/>
          </a:prstGeom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880000" y="-36000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>
                <a:latin typeface="Script12 BT" pitchFamily="65" charset="0"/>
              </a:rPr>
              <a:t>Broadway Tower (</a:t>
            </a:r>
            <a:r>
              <a:rPr lang="fr-BE" sz="1400" b="1" dirty="0" err="1">
                <a:latin typeface="Script12 BT" pitchFamily="65" charset="0"/>
              </a:rPr>
              <a:t>Cotswolds</a:t>
            </a:r>
            <a:r>
              <a:rPr lang="fr-BE" sz="1400" b="1" dirty="0">
                <a:latin typeface="Script12 BT" pitchFamily="65" charset="0"/>
              </a:rPr>
              <a:t>)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23532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4255830" y="1006127"/>
            <a:ext cx="1259704" cy="1285161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4961220" y="1006127"/>
            <a:ext cx="1259704" cy="1285161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5666609" y="1006127"/>
            <a:ext cx="1259704" cy="1285161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4607969" y="1649207"/>
            <a:ext cx="1259704" cy="128516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5313358" y="1649207"/>
            <a:ext cx="1259704" cy="128516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6018749" y="1649207"/>
            <a:ext cx="1259704" cy="128516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1800000" y="0"/>
            <a:ext cx="61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 dirty="0" err="1">
                <a:latin typeface="Script12 BT" pitchFamily="65" charset="0"/>
              </a:rPr>
              <a:t>Castlerigg</a:t>
            </a:r>
            <a:r>
              <a:rPr lang="en-US" sz="1400" b="1" dirty="0">
                <a:latin typeface="Script12 BT" pitchFamily="65" charset="0"/>
              </a:rPr>
              <a:t> Stone Circle (Lake District)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960745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8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8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520000" y="1"/>
            <a:ext cx="46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 err="1">
                <a:solidFill>
                  <a:schemeClr val="bg1"/>
                </a:solidFill>
                <a:latin typeface="Script12 BT" pitchFamily="65" charset="0"/>
              </a:rPr>
              <a:t>Druid's</a:t>
            </a:r>
            <a:r>
              <a:rPr lang="fr-BE" sz="1400" b="1" dirty="0">
                <a:solidFill>
                  <a:schemeClr val="bg1"/>
                </a:solidFill>
                <a:latin typeface="Script12 BT" pitchFamily="65" charset="0"/>
              </a:rPr>
              <a:t> Temple (Yorkshire </a:t>
            </a:r>
            <a:r>
              <a:rPr lang="fr-BE" sz="1400" b="1" dirty="0" err="1">
                <a:solidFill>
                  <a:schemeClr val="bg1"/>
                </a:solidFill>
                <a:latin typeface="Script12 BT" pitchFamily="65" charset="0"/>
              </a:rPr>
              <a:t>Dales</a:t>
            </a:r>
            <a:r>
              <a:rPr lang="fr-BE" sz="1400" b="1" dirty="0">
                <a:solidFill>
                  <a:schemeClr val="bg1"/>
                </a:solidFill>
                <a:latin typeface="Script12 BT" pitchFamily="65" charset="0"/>
              </a:rPr>
              <a:t>)</a:t>
            </a:r>
            <a:endParaRPr lang="fr-FR" sz="1400" b="1" dirty="0">
              <a:solidFill>
                <a:schemeClr val="bg1"/>
              </a:solidFill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408937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" y="1"/>
            <a:ext cx="9721204" cy="3600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1802768" y="1118297"/>
            <a:ext cx="324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3052294" y="578735"/>
            <a:ext cx="3960000" cy="2661604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1675140">
            <a:off x="5479508" y="988212"/>
            <a:ext cx="324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2340000" y="0"/>
            <a:ext cx="4500000" cy="2736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Haworth (Yorkshire)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25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25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25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175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 descr="arcs-en-ciel-sur port mathurin  x"/>
          <p:cNvSpPr>
            <a:spLocks noChangeArrowheads="1"/>
          </p:cNvSpPr>
          <p:nvPr/>
        </p:nvSpPr>
        <p:spPr bwMode="auto">
          <a:xfrm>
            <a:off x="2642875" y="1384174"/>
            <a:ext cx="1612954" cy="79410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199" name="AutoShape 7" descr="arcs-en-ciel-sur port mathurin  x"/>
          <p:cNvSpPr>
            <a:spLocks noChangeArrowheads="1"/>
          </p:cNvSpPr>
          <p:nvPr/>
        </p:nvSpPr>
        <p:spPr bwMode="auto">
          <a:xfrm flipH="1">
            <a:off x="5414446" y="1384174"/>
            <a:ext cx="1612954" cy="79410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0" name="AutoShape 8" descr="arcs-en-ciel-sur port mathurin  x"/>
          <p:cNvSpPr>
            <a:spLocks noChangeArrowheads="1"/>
          </p:cNvSpPr>
          <p:nvPr/>
        </p:nvSpPr>
        <p:spPr bwMode="auto">
          <a:xfrm rot="16200000" flipH="1">
            <a:off x="4324575" y="294302"/>
            <a:ext cx="1021128" cy="1158617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1" name="AutoShape 9" descr="arcs-en-ciel-sur port mathurin  x"/>
          <p:cNvSpPr>
            <a:spLocks noChangeArrowheads="1"/>
          </p:cNvSpPr>
          <p:nvPr/>
        </p:nvSpPr>
        <p:spPr bwMode="auto">
          <a:xfrm rot="5400000" flipH="1">
            <a:off x="4324574" y="2109528"/>
            <a:ext cx="1021128" cy="1158617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2" name="Oval 10" descr="arcs-en-ciel-sur port mathurin  x"/>
          <p:cNvSpPr>
            <a:spLocks noChangeArrowheads="1"/>
          </p:cNvSpPr>
          <p:nvPr/>
        </p:nvSpPr>
        <p:spPr bwMode="auto">
          <a:xfrm>
            <a:off x="3970716" y="1188633"/>
            <a:ext cx="1730939" cy="117576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520000" y="0"/>
            <a:ext cx="46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 err="1">
                <a:latin typeface="Script12 BT" pitchFamily="65" charset="0"/>
              </a:rPr>
              <a:t>Hunstanton</a:t>
            </a:r>
            <a:r>
              <a:rPr lang="fr-FR" sz="1400" b="1" dirty="0">
                <a:latin typeface="Script12 BT" pitchFamily="65" charset="0"/>
              </a:rPr>
              <a:t> (Norfolk)</a:t>
            </a:r>
          </a:p>
        </p:txBody>
      </p:sp>
    </p:spTree>
    <p:extLst>
      <p:ext uri="{BB962C8B-B14F-4D97-AF65-F5344CB8AC3E}">
        <p14:creationId xmlns:p14="http://schemas.microsoft.com/office/powerpoint/2010/main" val="1479919076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Oval 6" descr="lieu de prières dans la montagne  x"/>
          <p:cNvSpPr>
            <a:spLocks noChangeArrowheads="1"/>
          </p:cNvSpPr>
          <p:nvPr/>
        </p:nvSpPr>
        <p:spPr bwMode="auto">
          <a:xfrm>
            <a:off x="3132338" y="1048371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0" name="Oval 10" descr="lieu de prières dans la montagne  x"/>
          <p:cNvSpPr>
            <a:spLocks noChangeArrowheads="1"/>
          </p:cNvSpPr>
          <p:nvPr/>
        </p:nvSpPr>
        <p:spPr bwMode="auto">
          <a:xfrm>
            <a:off x="3384501" y="1237394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1" name="Oval 11" descr="lieu de prières dans la montagne  x"/>
          <p:cNvSpPr>
            <a:spLocks noChangeArrowheads="1"/>
          </p:cNvSpPr>
          <p:nvPr/>
        </p:nvSpPr>
        <p:spPr bwMode="auto">
          <a:xfrm>
            <a:off x="3636664" y="1426418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2" name="Oval 12" descr="lieu de prières dans la montagne  x"/>
          <p:cNvSpPr>
            <a:spLocks noChangeArrowheads="1"/>
          </p:cNvSpPr>
          <p:nvPr/>
        </p:nvSpPr>
        <p:spPr bwMode="auto">
          <a:xfrm>
            <a:off x="3888827" y="1615441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880000" y="1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Hutton-le-Hole (North York </a:t>
            </a:r>
            <a:r>
              <a:rPr lang="fr-FR" sz="1400" b="1" dirty="0" err="1">
                <a:latin typeface="Script12 BT" pitchFamily="65" charset="0"/>
              </a:rPr>
              <a:t>Moors</a:t>
            </a:r>
            <a:r>
              <a:rPr lang="fr-FR" sz="1400" b="1" dirty="0">
                <a:latin typeface="Script12 BT" pitchFamily="65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95994013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3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3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2" dur="3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nimBg="1"/>
      <p:bldP spid="20490" grpId="0" animBg="1"/>
      <p:bldP spid="20491" grpId="0" animBg="1"/>
      <p:bldP spid="20492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AutoShape 6"/>
          <p:cNvSpPr>
            <a:spLocks noChangeAspect="1" noChangeArrowheads="1"/>
          </p:cNvSpPr>
          <p:nvPr/>
        </p:nvSpPr>
        <p:spPr bwMode="auto">
          <a:xfrm rot="1220583">
            <a:off x="3045526" y="545983"/>
            <a:ext cx="3224798" cy="2446241"/>
          </a:xfrm>
          <a:prstGeom prst="star5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CC"/>
            </a:extrusionClr>
          </a:sp3d>
        </p:spPr>
        <p:txBody>
          <a:bodyPr wrap="none" lIns="61528" tIns="30763" rIns="61528" bIns="30763" anchor="ctr">
            <a:flatTx/>
          </a:bodyPr>
          <a:lstStyle/>
          <a:p>
            <a:pPr>
              <a:defRPr/>
            </a:pPr>
            <a:endParaRPr lang="fr-FR" sz="941"/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700000" y="0"/>
            <a:ext cx="43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>
                <a:latin typeface="Script12 BT" pitchFamily="65" charset="0"/>
              </a:rPr>
              <a:t>The Cape Lizard (Cornouailles)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28365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02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2372296" y="1079976"/>
            <a:ext cx="1440000" cy="1440000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5926656" y="1458422"/>
            <a:ext cx="1800000" cy="1800000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4320000" y="415431"/>
            <a:ext cx="1080000" cy="1080000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700000" y="0"/>
            <a:ext cx="43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Mam Tor (Peak District)</a:t>
            </a: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2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2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5421902" y="121956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5705189" y="82570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4700004" y="1181802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6023484" y="121956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5020258" y="1632025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5863357" y="1745327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9" name="ZoneTexte 8"/>
          <p:cNvSpPr txBox="1"/>
          <p:nvPr/>
        </p:nvSpPr>
        <p:spPr>
          <a:xfrm>
            <a:off x="2700000" y="0"/>
            <a:ext cx="4320000" cy="2700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The castel of </a:t>
            </a:r>
            <a:r>
              <a:rPr lang="fr-FR" sz="1400" b="1" dirty="0" err="1">
                <a:latin typeface="Script12 BT" panose="03080709030305060304" pitchFamily="65" charset="0"/>
              </a:rPr>
              <a:t>Bodiam</a:t>
            </a:r>
            <a:r>
              <a:rPr lang="fr-FR" sz="1400" b="1" dirty="0">
                <a:latin typeface="Script12 BT" panose="03080709030305060304" pitchFamily="65" charset="0"/>
              </a:rPr>
              <a:t> (Sussex)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2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2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2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2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2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 flipH="1">
            <a:off x="2042921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6" name="Losange 5"/>
          <p:cNvSpPr/>
          <p:nvPr/>
        </p:nvSpPr>
        <p:spPr>
          <a:xfrm flipH="1">
            <a:off x="3941409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7" name="Losange 6"/>
          <p:cNvSpPr/>
          <p:nvPr/>
        </p:nvSpPr>
        <p:spPr>
          <a:xfrm flipH="1">
            <a:off x="5840106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000" y="1"/>
            <a:ext cx="43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National Park of </a:t>
            </a:r>
            <a:r>
              <a:rPr lang="fr-FR" sz="1400" b="1" dirty="0" err="1">
                <a:latin typeface="Script12 BT" pitchFamily="65" charset="0"/>
              </a:rPr>
              <a:t>Broads</a:t>
            </a:r>
            <a:r>
              <a:rPr lang="fr-FR" sz="1400" b="1" dirty="0">
                <a:latin typeface="Script12 BT" pitchFamily="65" charset="0"/>
              </a:rPr>
              <a:t> (Norfolk)</a:t>
            </a:r>
          </a:p>
        </p:txBody>
      </p:sp>
    </p:spTree>
    <p:extLst>
      <p:ext uri="{BB962C8B-B14F-4D97-AF65-F5344CB8AC3E}">
        <p14:creationId xmlns:p14="http://schemas.microsoft.com/office/powerpoint/2010/main" val="619136133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098E-7 1.89959E-6 C 0.02991 -0.06751 0.07496 -0.11025 0.125 -0.11025 C 0.17504 -0.11025 0.22009 -0.06751 0.25 1.89959E-6 C 0.22009 0.0675 0.17504 0.11024 0.125 0.11024 C 0.07496 0.11024 0.02991 0.0675 3.68098E-7 1.89959E-6 Z " pathEditMode="relative" rAng="0" ptsTypes="AAAAA">
                                      <p:cBhvr>
                                        <p:cTn id="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798E-7 1.89959E-6 C 0.02991 -0.06751 0.07496 -0.11025 0.125 -0.11025 C 0.17504 -0.11025 0.22009 -0.06751 0.25 1.89959E-6 C 0.22009 0.0675 0.17504 0.11024 0.125 0.11024 C 0.07496 0.11024 0.02991 0.0675 4.90798E-7 1.89959E-6 Z " pathEditMode="relative" rAng="0" ptsTypes="AAAAA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3129E-6 1.89959E-6 C 0.02991 -0.06751 0.07496 -0.11025 0.125 -0.11025 C 0.17504 -0.11025 0.22009 -0.06751 0.25 1.89959E-6 C 0.22009 0.0675 0.17504 0.11024 0.125 0.11024 C 0.07496 0.11024 0.02991 0.0675 2.33129E-6 1.89959E-6 Z " pathEditMode="relative" rAng="0" ptsTypes="AAAAA">
                                      <p:cBhvr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E396BA-A761-4B0B-A8A4-87284A518E0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" y="0"/>
            <a:ext cx="9720001" cy="3600000"/>
          </a:xfrm>
          <a:prstGeom prst="rect">
            <a:avLst/>
          </a:prstGeom>
        </p:spPr>
      </p:pic>
      <p:sp>
        <p:nvSpPr>
          <p:cNvPr id="4" name="Oval 7">
            <a:extLst>
              <a:ext uri="{FF2B5EF4-FFF2-40B4-BE49-F238E27FC236}">
                <a16:creationId xmlns:a16="http://schemas.microsoft.com/office/drawing/2014/main" id="{35DA7CD8-6E53-48A1-916C-294D636FF3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0713" y="477061"/>
            <a:ext cx="1460767" cy="204125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" name="Oval 8" descr="cascades-quatre-bornes-">
            <a:extLst>
              <a:ext uri="{FF2B5EF4-FFF2-40B4-BE49-F238E27FC236}">
                <a16:creationId xmlns:a16="http://schemas.microsoft.com/office/drawing/2014/main" id="{9B8550F7-5647-4101-A3FC-4DA4F31CFF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2504" y="553070"/>
            <a:ext cx="1460767" cy="192724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Oval 9">
            <a:extLst>
              <a:ext uri="{FF2B5EF4-FFF2-40B4-BE49-F238E27FC236}">
                <a16:creationId xmlns:a16="http://schemas.microsoft.com/office/drawing/2014/main" id="{35DF2D4A-6C11-4A9B-A0C1-34525F70A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3655" y="704088"/>
            <a:ext cx="1460768" cy="204125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Oval 10" descr="cascades-quatre-bornes-">
            <a:extLst>
              <a:ext uri="{FF2B5EF4-FFF2-40B4-BE49-F238E27FC236}">
                <a16:creationId xmlns:a16="http://schemas.microsoft.com/office/drawing/2014/main" id="{14D9290B-30DF-4215-9B45-BB70D6AC7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119" y="779098"/>
            <a:ext cx="1460768" cy="192824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" name="Oval 11">
            <a:extLst>
              <a:ext uri="{FF2B5EF4-FFF2-40B4-BE49-F238E27FC236}">
                <a16:creationId xmlns:a16="http://schemas.microsoft.com/office/drawing/2014/main" id="{E9ADA1E3-47B7-42E9-A889-6F43CAB41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6598" y="968122"/>
            <a:ext cx="1460767" cy="204125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9" name="Oval 12" descr="cascades-quatre-bornes-">
            <a:extLst>
              <a:ext uri="{FF2B5EF4-FFF2-40B4-BE49-F238E27FC236}">
                <a16:creationId xmlns:a16="http://schemas.microsoft.com/office/drawing/2014/main" id="{8CE336E6-54CA-477C-8FBD-247A727151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3273" y="1044131"/>
            <a:ext cx="1460767" cy="192824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FCCBE1F-FDFC-44BA-8DF6-456AF11845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0000" y="0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The </a:t>
            </a:r>
            <a:r>
              <a:rPr lang="fr-FR" sz="1400" b="1" dirty="0" err="1">
                <a:latin typeface="Script12 BT" pitchFamily="65" charset="0"/>
              </a:rPr>
              <a:t>theater</a:t>
            </a:r>
            <a:r>
              <a:rPr lang="fr-FR" sz="1400" b="1" dirty="0">
                <a:latin typeface="Script12 BT" pitchFamily="65" charset="0"/>
              </a:rPr>
              <a:t> of </a:t>
            </a:r>
            <a:r>
              <a:rPr lang="fr-FR" sz="1400" b="1" dirty="0" err="1">
                <a:latin typeface="Script12 BT" pitchFamily="65" charset="0"/>
              </a:rPr>
              <a:t>Minack</a:t>
            </a:r>
            <a:r>
              <a:rPr lang="fr-FR" sz="1400" b="1" dirty="0">
                <a:latin typeface="Script12 BT" pitchFamily="65" charset="0"/>
              </a:rPr>
              <a:t> (Cornouailles)</a:t>
            </a:r>
          </a:p>
        </p:txBody>
      </p:sp>
    </p:spTree>
    <p:extLst>
      <p:ext uri="{BB962C8B-B14F-4D97-AF65-F5344CB8AC3E}">
        <p14:creationId xmlns:p14="http://schemas.microsoft.com/office/powerpoint/2010/main" val="2909392209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3166263" y="500920"/>
            <a:ext cx="3387103" cy="2381297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3166262" y="523227"/>
            <a:ext cx="3375873" cy="234329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4029366" y="1071795"/>
            <a:ext cx="1662943" cy="1246156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880000" y="1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 err="1">
                <a:latin typeface="Script12 BT" pitchFamily="65" charset="0"/>
              </a:rPr>
              <a:t>Winnats</a:t>
            </a:r>
            <a:r>
              <a:rPr lang="fr-BE" sz="1400" b="1" dirty="0">
                <a:latin typeface="Script12 BT" pitchFamily="65" charset="0"/>
              </a:rPr>
              <a:t> </a:t>
            </a:r>
            <a:r>
              <a:rPr lang="fr-BE" sz="1400" b="1" dirty="0" err="1">
                <a:latin typeface="Script12 BT" pitchFamily="65" charset="0"/>
              </a:rPr>
              <a:t>Pass</a:t>
            </a:r>
            <a:r>
              <a:rPr lang="fr-BE" sz="1400" b="1" dirty="0">
                <a:latin typeface="Script12 BT" pitchFamily="65" charset="0"/>
              </a:rPr>
              <a:t> (Peak District)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778744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451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2458535" y="308958"/>
            <a:ext cx="1666965" cy="201835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6" name="Ellipse 5"/>
          <p:cNvSpPr/>
          <p:nvPr/>
        </p:nvSpPr>
        <p:spPr>
          <a:xfrm>
            <a:off x="5566908" y="290391"/>
            <a:ext cx="1666965" cy="201835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7" name="Ellipse 6"/>
          <p:cNvSpPr/>
          <p:nvPr/>
        </p:nvSpPr>
        <p:spPr>
          <a:xfrm>
            <a:off x="3960000" y="1440161"/>
            <a:ext cx="1800000" cy="201835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8" name="ZoneTexte 7"/>
          <p:cNvSpPr txBox="1"/>
          <p:nvPr/>
        </p:nvSpPr>
        <p:spPr>
          <a:xfrm>
            <a:off x="3240000" y="0"/>
            <a:ext cx="324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/>
              </a:rPr>
              <a:t>Leeds Castle (Kent)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9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3316327" y="43766"/>
            <a:ext cx="1911122" cy="2324199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6" name="Triangle isocèle 5"/>
          <p:cNvSpPr/>
          <p:nvPr/>
        </p:nvSpPr>
        <p:spPr>
          <a:xfrm rot="2150333">
            <a:off x="4141382" y="425843"/>
            <a:ext cx="1911122" cy="2324199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7" name="Triangle isocèle 6"/>
          <p:cNvSpPr/>
          <p:nvPr/>
        </p:nvSpPr>
        <p:spPr>
          <a:xfrm rot="2150333">
            <a:off x="4892850" y="756154"/>
            <a:ext cx="1911122" cy="2324199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8" name="ZoneTexte 7"/>
          <p:cNvSpPr txBox="1"/>
          <p:nvPr/>
        </p:nvSpPr>
        <p:spPr>
          <a:xfrm>
            <a:off x="3600000" y="0"/>
            <a:ext cx="324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The Gorges of Cheddar (Somerset)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2463249" y="1189892"/>
            <a:ext cx="2908510" cy="107722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4442772" y="1223087"/>
            <a:ext cx="2908510" cy="107722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8" name="ZoneTexte 7"/>
          <p:cNvSpPr txBox="1"/>
          <p:nvPr/>
        </p:nvSpPr>
        <p:spPr>
          <a:xfrm>
            <a:off x="2880000" y="0"/>
            <a:ext cx="396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en-US" sz="1400" b="1" dirty="0">
                <a:solidFill>
                  <a:srgbClr val="FFFF00"/>
                </a:solidFill>
                <a:latin typeface="Script12 BT" panose="03080709030305060304" pitchFamily="65" charset="0"/>
              </a:rPr>
              <a:t>Our Lady of the Crag (Yorkshire Dales)</a:t>
            </a:r>
            <a:endParaRPr lang="fr-FR" sz="1400" b="1" dirty="0">
              <a:solidFill>
                <a:srgbClr val="FFFF00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440"/>
            <a:ext cx="971999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3197188" y="514874"/>
            <a:ext cx="3600000" cy="2520000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3157212" y="408018"/>
            <a:ext cx="3600000" cy="2520000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4040953" y="1152000"/>
            <a:ext cx="1836000" cy="1152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340000" y="0"/>
            <a:ext cx="50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Port Isaac (Cornouailles)</a:t>
            </a: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2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0" cy="3599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3455261" y="335261"/>
            <a:ext cx="1926831" cy="1878414"/>
          </a:xfrm>
          <a:prstGeom prst="flowChartConnec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4458488" y="447569"/>
            <a:ext cx="1886135" cy="1903260"/>
          </a:xfrm>
          <a:prstGeom prst="flowChartConnec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3375641" y="1462309"/>
            <a:ext cx="1805630" cy="1878414"/>
          </a:xfrm>
          <a:prstGeom prst="flowChartConnec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4578806" y="1581303"/>
            <a:ext cx="1886135" cy="1878414"/>
          </a:xfrm>
          <a:prstGeom prst="flowChartConnec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9720000" cy="2700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 err="1">
                <a:latin typeface="Script12 BT" panose="03080709030305060304" pitchFamily="65" charset="0"/>
              </a:rPr>
              <a:t>Snowshill</a:t>
            </a:r>
            <a:r>
              <a:rPr lang="fr-FR" sz="1400" b="1" dirty="0">
                <a:latin typeface="Script12 BT" panose="03080709030305060304" pitchFamily="65" charset="0"/>
              </a:rPr>
              <a:t> (</a:t>
            </a:r>
            <a:r>
              <a:rPr lang="fr-FR" sz="1400" b="1" dirty="0" err="1">
                <a:latin typeface="Script12 BT" panose="03080709030305060304" pitchFamily="65" charset="0"/>
              </a:rPr>
              <a:t>Cotswolds</a:t>
            </a:r>
            <a:r>
              <a:rPr lang="fr-FR" sz="1400" b="1" dirty="0">
                <a:latin typeface="Script12 BT" panose="03080709030305060304" pitchFamily="65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5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5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2275652" y="594151"/>
            <a:ext cx="3010759" cy="2258069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4420650" y="584141"/>
            <a:ext cx="3010759" cy="2258069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340000" y="0"/>
            <a:ext cx="50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St </a:t>
            </a:r>
            <a:r>
              <a:rPr lang="fr-FR" sz="1400" b="1" dirty="0" err="1">
                <a:latin typeface="Script12 BT" pitchFamily="65" charset="0"/>
              </a:rPr>
              <a:t>Michael's</a:t>
            </a:r>
            <a:r>
              <a:rPr lang="fr-FR" sz="1400" b="1" dirty="0">
                <a:latin typeface="Script12 BT" pitchFamily="65" charset="0"/>
              </a:rPr>
              <a:t> Mount (Cornouailles)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42989" y="544493"/>
            <a:ext cx="3331433" cy="123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3782061" y="925346"/>
            <a:ext cx="2572029" cy="952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68943" y="1394314"/>
            <a:ext cx="2425116" cy="89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1998425" y="1845090"/>
            <a:ext cx="2278206" cy="843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2749724" y="1056802"/>
            <a:ext cx="2179904" cy="807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22271" y="1978185"/>
            <a:ext cx="3135909" cy="116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160000" y="1"/>
            <a:ext cx="540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St Ives (Cornouailles)</a:t>
            </a:r>
          </a:p>
        </p:txBody>
      </p:sp>
    </p:spTree>
    <p:extLst>
      <p:ext uri="{BB962C8B-B14F-4D97-AF65-F5344CB8AC3E}">
        <p14:creationId xmlns:p14="http://schemas.microsoft.com/office/powerpoint/2010/main" val="263017579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6201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700000" y="-1"/>
            <a:ext cx="4320000" cy="272404"/>
          </a:xfrm>
          <a:prstGeom prst="rect">
            <a:avLst/>
          </a:prstGeom>
          <a:noFill/>
        </p:spPr>
        <p:txBody>
          <a:bodyPr wrap="square" lIns="0" tIns="28205" rIns="56409" bIns="28205" rtlCol="0">
            <a:spAutoFit/>
          </a:bodyPr>
          <a:lstStyle/>
          <a:p>
            <a:pPr algn="ctr"/>
            <a:r>
              <a:rPr lang="fr-FR" sz="1400" b="1" dirty="0" err="1">
                <a:latin typeface="Script12 BT" panose="03080709030305060304" pitchFamily="65" charset="0"/>
              </a:rPr>
              <a:t>Staithes</a:t>
            </a:r>
            <a:r>
              <a:rPr lang="fr-FR" sz="1400" b="1" dirty="0">
                <a:latin typeface="Script12 BT" panose="03080709030305060304" pitchFamily="65" charset="0"/>
              </a:rPr>
              <a:t> (North York </a:t>
            </a:r>
            <a:r>
              <a:rPr lang="fr-FR" sz="1400" b="1" dirty="0" err="1">
                <a:latin typeface="Script12 BT" panose="03080709030305060304" pitchFamily="65" charset="0"/>
              </a:rPr>
              <a:t>Moors</a:t>
            </a:r>
            <a:r>
              <a:rPr lang="fr-FR" sz="1400" b="1" dirty="0">
                <a:latin typeface="Script12 BT" panose="03080709030305060304" pitchFamily="65" charset="0"/>
              </a:rPr>
              <a:t>)</a:t>
            </a:r>
          </a:p>
        </p:txBody>
      </p:sp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2532900" y="80232"/>
            <a:ext cx="1551188" cy="344078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4328965" y="484421"/>
            <a:ext cx="1389138" cy="279854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5921567" y="713000"/>
            <a:ext cx="1224386" cy="234038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rrowheads="1"/>
          </p:cNvSpPr>
          <p:nvPr/>
        </p:nvSpPr>
        <p:spPr bwMode="auto">
          <a:xfrm>
            <a:off x="3240000" y="252000"/>
            <a:ext cx="3240000" cy="3240000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980000" y="1"/>
            <a:ext cx="57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Stonehenge (Wiltshire)</a:t>
            </a: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2827549" y="369675"/>
            <a:ext cx="2303286" cy="197223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3536716" y="1148450"/>
            <a:ext cx="2157439" cy="2065685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4571245" y="266128"/>
            <a:ext cx="3479777" cy="298080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5104914" y="2029612"/>
            <a:ext cx="1470343" cy="1285287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8" name="ZoneTexte 7"/>
          <p:cNvSpPr txBox="1"/>
          <p:nvPr/>
        </p:nvSpPr>
        <p:spPr>
          <a:xfrm>
            <a:off x="1260000" y="0"/>
            <a:ext cx="72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 err="1">
                <a:latin typeface="Script12 BT" panose="03080709030305060304" pitchFamily="65" charset="0"/>
              </a:rPr>
              <a:t>Tyneham</a:t>
            </a:r>
            <a:r>
              <a:rPr lang="fr-FR" sz="1400" b="1" dirty="0">
                <a:latin typeface="Script12 BT" panose="03080709030305060304" pitchFamily="65" charset="0"/>
              </a:rPr>
              <a:t> (Dorset)</a:t>
            </a:r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4369658" y="1616961"/>
            <a:ext cx="1665885" cy="1560793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5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7" grpId="0" animBg="1"/>
      <p:bldP spid="32777" grpId="1" animBg="1"/>
      <p:bldP spid="8" grpId="0"/>
      <p:bldP spid="32776" grpId="0" animBg="1"/>
      <p:bldP spid="32776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2959988" y="674264"/>
            <a:ext cx="1725017" cy="638895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5004348" y="2232113"/>
            <a:ext cx="1755654" cy="650242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2805237" y="2178768"/>
            <a:ext cx="1857611" cy="688003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4953368" y="665674"/>
            <a:ext cx="1857611" cy="688003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080000" y="1"/>
            <a:ext cx="75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 dirty="0">
                <a:latin typeface="Script12 BT" pitchFamily="65" charset="0"/>
              </a:rPr>
              <a:t>The Valley of Rocks (</a:t>
            </a:r>
            <a:r>
              <a:rPr lang="en-US" sz="1400" b="1" dirty="0" err="1">
                <a:latin typeface="Script12 BT" pitchFamily="65" charset="0"/>
              </a:rPr>
              <a:t>Exmoor</a:t>
            </a:r>
            <a:r>
              <a:rPr lang="en-US" sz="1400" b="1" dirty="0">
                <a:latin typeface="Script12 BT" pitchFamily="65" charset="0"/>
              </a:rPr>
              <a:t>)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5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2514019" y="161964"/>
            <a:ext cx="2204693" cy="2480809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045">
              <a:solidFill>
                <a:schemeClr val="tx1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5034843" y="161964"/>
            <a:ext cx="2204693" cy="2480809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045">
              <a:solidFill>
                <a:schemeClr val="tx1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3025421" y="685170"/>
            <a:ext cx="1224830" cy="1378227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045">
              <a:solidFill>
                <a:schemeClr val="tx1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5546248" y="697675"/>
            <a:ext cx="1224830" cy="1378227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045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754970" y="1"/>
            <a:ext cx="5422344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 err="1">
                <a:latin typeface="Script12 BT" pitchFamily="65" charset="0"/>
              </a:rPr>
              <a:t>Winnats</a:t>
            </a:r>
            <a:r>
              <a:rPr lang="fr-BE" sz="1400" b="1" dirty="0">
                <a:latin typeface="Script12 BT" pitchFamily="65" charset="0"/>
              </a:rPr>
              <a:t> </a:t>
            </a:r>
            <a:r>
              <a:rPr lang="fr-BE" sz="1400" b="1" dirty="0" err="1">
                <a:latin typeface="Script12 BT" pitchFamily="65" charset="0"/>
              </a:rPr>
              <a:t>Pass</a:t>
            </a:r>
            <a:r>
              <a:rPr lang="fr-BE" sz="1400" b="1" dirty="0">
                <a:latin typeface="Script12 BT" pitchFamily="65" charset="0"/>
              </a:rPr>
              <a:t> (Peak District)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221775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9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 flipH="1">
            <a:off x="1979698" y="18818"/>
            <a:ext cx="1876439" cy="220516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6" name="Losange 5"/>
          <p:cNvSpPr/>
          <p:nvPr/>
        </p:nvSpPr>
        <p:spPr>
          <a:xfrm flipH="1">
            <a:off x="5825704" y="18818"/>
            <a:ext cx="1876439" cy="220516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7" name="Losange 6"/>
          <p:cNvSpPr/>
          <p:nvPr/>
        </p:nvSpPr>
        <p:spPr>
          <a:xfrm flipH="1">
            <a:off x="3949266" y="18818"/>
            <a:ext cx="1876439" cy="220516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880000" y="0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 dirty="0">
                <a:latin typeface="Script12 BT" panose="03080709030305060304"/>
              </a:rPr>
              <a:t>Tintern Abbey on the River Wye</a:t>
            </a:r>
            <a:endParaRPr lang="fr-FR" sz="1400" b="1" dirty="0">
              <a:latin typeface="Script12 BT" panose="03080709030305060304"/>
            </a:endParaRP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9" y="498772"/>
            <a:ext cx="2634679" cy="26350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96901021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2690</TotalTime>
  <Words>198</Words>
  <Application>Microsoft Office PowerPoint</Application>
  <PresentationFormat>Personnalisé</PresentationFormat>
  <Paragraphs>39</Paragraphs>
  <Slides>32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40" baseType="lpstr">
      <vt:lpstr>Aria Script SSi</vt:lpstr>
      <vt:lpstr>Algerian</vt:lpstr>
      <vt:lpstr>Calibri</vt:lpstr>
      <vt:lpstr>Script12 BT</vt:lpstr>
      <vt:lpstr>Arial</vt:lpstr>
      <vt:lpstr>Andy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331</cp:revision>
  <dcterms:created xsi:type="dcterms:W3CDTF">2016-02-24T09:25:33Z</dcterms:created>
  <dcterms:modified xsi:type="dcterms:W3CDTF">2025-10-08T07:05:47Z</dcterms:modified>
</cp:coreProperties>
</file>