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327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13" r:id="rId55"/>
    <p:sldId id="309" r:id="rId56"/>
    <p:sldId id="328" r:id="rId57"/>
    <p:sldId id="314" r:id="rId58"/>
    <p:sldId id="315" r:id="rId59"/>
    <p:sldId id="316" r:id="rId60"/>
    <p:sldId id="311" r:id="rId61"/>
    <p:sldId id="317" r:id="rId62"/>
    <p:sldId id="310" r:id="rId63"/>
    <p:sldId id="329" r:id="rId64"/>
    <p:sldId id="318" r:id="rId65"/>
    <p:sldId id="319" r:id="rId66"/>
    <p:sldId id="330" r:id="rId67"/>
    <p:sldId id="320" r:id="rId68"/>
    <p:sldId id="321" r:id="rId69"/>
    <p:sldId id="323" r:id="rId70"/>
    <p:sldId id="322" r:id="rId71"/>
    <p:sldId id="332" r:id="rId72"/>
    <p:sldId id="333" r:id="rId73"/>
    <p:sldId id="331" r:id="rId74"/>
    <p:sldId id="324" r:id="rId75"/>
    <p:sldId id="325" r:id="rId76"/>
    <p:sldId id="326" r:id="rId7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3554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161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053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48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965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743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544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117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276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5014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662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3E4E9-26C7-41E1-BC3C-FC1F6B58C530}" type="datetimeFigureOut">
              <a:rPr lang="fr-FR" smtClean="0"/>
              <a:t>18/10/2025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7A8BD-2E6C-4221-A2B6-5493E4996E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102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jp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4836231"/>
            <a:ext cx="582930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grand parc situé au bord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l’étang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Pérols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plein milieu de l’étang et accessible par un ponton (payant) </a:t>
            </a:r>
          </a:p>
        </p:txBody>
      </p:sp>
      <p:sp>
        <p:nvSpPr>
          <p:cNvPr id="4" name="Rectangle 3"/>
          <p:cNvSpPr/>
          <p:nvPr/>
        </p:nvSpPr>
        <p:spPr>
          <a:xfrm>
            <a:off x="748145" y="82989"/>
            <a:ext cx="7284028" cy="2857638"/>
          </a:xfrm>
          <a:prstGeom prst="rect">
            <a:avLst/>
          </a:prstGeom>
        </p:spPr>
        <p:txBody>
          <a:bodyPr wrap="none">
            <a:prstTxWarp prst="textArchUpPour">
              <a:avLst/>
            </a:prstTxWarp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Parc du </a:t>
            </a:r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Levant Palavas- les-Flots </a:t>
            </a:r>
            <a:endParaRPr lang="fr-F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25094" y="6308780"/>
            <a:ext cx="34579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Balades en septembre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57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sndAc>
          <p:stSnd>
            <p:snd r:embed="rId2" name="Ma France .2.wav"/>
          </p:stSnd>
        </p:sndAc>
      </p:transition>
    </mc:Choice>
    <mc:Fallback xmlns="">
      <p:transition spd="slow" advTm="12000">
        <p:sndAc>
          <p:stSnd>
            <p:snd r:embed="rId4" name="Ma France .2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4" y="5502856"/>
            <a:ext cx="8863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parc est incontournable à Palavas-les-Flots, visible depuis la route, il questionne et intrigue de nombreux touristes. </a:t>
            </a:r>
          </a:p>
        </p:txBody>
      </p:sp>
    </p:spTree>
    <p:extLst>
      <p:ext uri="{BB962C8B-B14F-4D97-AF65-F5344CB8AC3E}">
        <p14:creationId xmlns:p14="http://schemas.microsoft.com/office/powerpoint/2010/main" val="249017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5523" y="598208"/>
            <a:ext cx="80529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Véritable jardin paradisiaque, le lieu cache une cascade majestueuse et des volières le long des chemins.</a:t>
            </a:r>
          </a:p>
        </p:txBody>
      </p:sp>
    </p:spTree>
    <p:extLst>
      <p:ext uri="{BB962C8B-B14F-4D97-AF65-F5344CB8AC3E}">
        <p14:creationId xmlns:p14="http://schemas.microsoft.com/office/powerpoint/2010/main" val="223111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7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6" y="0"/>
            <a:ext cx="9227128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09224" y="536663"/>
            <a:ext cx="3892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Le parcours de santé</a:t>
            </a:r>
          </a:p>
        </p:txBody>
      </p:sp>
      <p:sp>
        <p:nvSpPr>
          <p:cNvPr id="6" name="Rectangle 5"/>
          <p:cNvSpPr/>
          <p:nvPr/>
        </p:nvSpPr>
        <p:spPr>
          <a:xfrm>
            <a:off x="249382" y="5135756"/>
            <a:ext cx="8894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les sportifs  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y a largement de quoi faire en termes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distance.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les plus téméraires, des exercices et obstacles se trouvent tout le long du parcours.</a:t>
            </a:r>
          </a:p>
        </p:txBody>
      </p:sp>
    </p:spTree>
    <p:extLst>
      <p:ext uri="{BB962C8B-B14F-4D97-AF65-F5344CB8AC3E}">
        <p14:creationId xmlns:p14="http://schemas.microsoft.com/office/powerpoint/2010/main" val="144712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45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55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37955" y="885598"/>
            <a:ext cx="4701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grande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cascade d’eau.</a:t>
            </a:r>
          </a:p>
        </p:txBody>
      </p:sp>
    </p:spTree>
    <p:extLst>
      <p:ext uri="{BB962C8B-B14F-4D97-AF65-F5344CB8AC3E}">
        <p14:creationId xmlns:p14="http://schemas.microsoft.com/office/powerpoint/2010/main" val="37416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0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1" r="3541"/>
          <a:stretch/>
        </p:blipFill>
        <p:spPr>
          <a:xfrm>
            <a:off x="0" y="0"/>
            <a:ext cx="91672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79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01126" y="6011871"/>
            <a:ext cx="555472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canards barbotent tranquillement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31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23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01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01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3568" y="297009"/>
            <a:ext cx="84478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centre de cet espace vert, au milieu des étangs, se trouve une aire de jeux dédiée aux enfants avec un toboggan, un manège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Petoulet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Levant» et 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snack,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09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32659" y="141145"/>
            <a:ext cx="5533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manège « 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Petoulet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du Levant»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fait le bonheur des enfants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43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6013" y="244917"/>
            <a:ext cx="64319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centre du parc est dédié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enfants ave des jeux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manège et une petite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ferme 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138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4001" y="5208216"/>
            <a:ext cx="19111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toboggan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78573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68678" y="6018707"/>
            <a:ext cx="2247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petit snack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24403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1" y="5000536"/>
            <a:ext cx="81153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nombreux sentiers permettent de réaliser des balades dans ces espaces verts. La visite des jardins est idéale pour une sortie en famille de plein air.</a:t>
            </a:r>
          </a:p>
        </p:txBody>
      </p:sp>
    </p:spTree>
    <p:extLst>
      <p:ext uri="{BB962C8B-B14F-4D97-AF65-F5344CB8AC3E}">
        <p14:creationId xmlns:p14="http://schemas.microsoft.com/office/powerpoint/2010/main" val="70837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479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225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45167" y="6063826"/>
            <a:ext cx="285366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grande volière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803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01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524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093"/>
            <a:ext cx="9247909" cy="68549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" y="5431442"/>
            <a:ext cx="92479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1997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d'eau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disparaît et la commune transforme son ancienne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bâtisse en phare de la Méditerranée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7426" y="237944"/>
            <a:ext cx="87907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d’eau devient le           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Phare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la Méditerranée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28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4300" y="255308"/>
            <a:ext cx="88114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Initialement, la Redoute de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Ballestras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une tour de guet, construite en 1743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en lieu et place de l'actuel Phare de la Méditerranée.</a:t>
            </a:r>
          </a:p>
        </p:txBody>
      </p:sp>
      <p:sp>
        <p:nvSpPr>
          <p:cNvPr id="5" name="Rectangle 4"/>
          <p:cNvSpPr/>
          <p:nvPr/>
        </p:nvSpPr>
        <p:spPr>
          <a:xfrm>
            <a:off x="2511164" y="6081052"/>
            <a:ext cx="3814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redoute de </a:t>
            </a:r>
            <a:r>
              <a:rPr lang="fr-FR" sz="2800" b="1" i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Ballestras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0446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31720" y="137341"/>
            <a:ext cx="46265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Redoute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Ballestras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2232" y="5042099"/>
            <a:ext cx="87595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Redoute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Ballestras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démontée pierre par pierre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1991 et réinstallée au Parc du Levant, où elle abrite de nos jours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le musée Albert Dubout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7342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1726" y="1045017"/>
            <a:ext cx="812569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l’est du parc, se trouve le musée d’Albert Dubout, situé entre les étangs lagunaires et la ville en plein cœur du Parc du Levant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accessible par un ponton.</a:t>
            </a:r>
          </a:p>
        </p:txBody>
      </p:sp>
      <p:sp>
        <p:nvSpPr>
          <p:cNvPr id="5" name="Rectangle 4"/>
          <p:cNvSpPr/>
          <p:nvPr/>
        </p:nvSpPr>
        <p:spPr>
          <a:xfrm>
            <a:off x="2213264" y="366052"/>
            <a:ext cx="38455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Redoute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Ballestras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44954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13264" y="366052"/>
            <a:ext cx="38455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Redoute de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Ballestras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>
              <a:solidFill>
                <a:srgbClr val="00FF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8209" y="5198516"/>
            <a:ext cx="88530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Musée Humoristique Albert Dubout, célèbre dessinateur caricaturiste du 20ème siècle qui croqua avec humour, finesse et bonhommie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alavasiens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193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20"/>
          <a:stretch/>
        </p:blipFill>
        <p:spPr>
          <a:xfrm>
            <a:off x="0" y="0"/>
            <a:ext cx="916478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810" y="5970308"/>
            <a:ext cx="8551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charmant ponton bordé d'étranges lampadaires tordus, </a:t>
            </a:r>
          </a:p>
        </p:txBody>
      </p:sp>
    </p:spTree>
    <p:extLst>
      <p:ext uri="{BB962C8B-B14F-4D97-AF65-F5344CB8AC3E}">
        <p14:creationId xmlns:p14="http://schemas.microsoft.com/office/powerpoint/2010/main" val="245875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320645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4073" y="5201519"/>
            <a:ext cx="91959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dans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Redoute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Ballestras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propose 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visite d’environ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30 /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45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minutes. On y découvre des dessins originaux, des objets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personnels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aperçu de son univers satirique.</a:t>
            </a:r>
          </a:p>
        </p:txBody>
      </p:sp>
      <p:sp>
        <p:nvSpPr>
          <p:cNvPr id="5" name="Rectangle 4"/>
          <p:cNvSpPr/>
          <p:nvPr/>
        </p:nvSpPr>
        <p:spPr>
          <a:xfrm>
            <a:off x="2318989" y="307969"/>
            <a:ext cx="50994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musée Albert Dubout, 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62157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6"/>
          <a:stretch/>
        </p:blipFill>
        <p:spPr>
          <a:xfrm>
            <a:off x="0" y="0"/>
            <a:ext cx="5135829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654"/>
          <a:stretch/>
        </p:blipFill>
        <p:spPr>
          <a:xfrm>
            <a:off x="5135829" y="0"/>
            <a:ext cx="400817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35830" y="1392558"/>
            <a:ext cx="400817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Durant des décennies, le dessinateur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Albert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DUBOUT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 croqué, avec ses traits de crayons incisifs et caricaturaux des scènes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 du quotidien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gens du sud.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72653" y="111504"/>
            <a:ext cx="49263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le musée Albert Dubout</a:t>
            </a:r>
            <a:endParaRPr lang="fr-FR" sz="3200" dirty="0"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32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216736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359" y="182571"/>
            <a:ext cx="85932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1924 à 1973,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Albert Dubout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 dessiné dans près de 250 journaux et revues, ce qui est, à ce jour, unique au monde !</a:t>
            </a:r>
          </a:p>
        </p:txBody>
      </p:sp>
    </p:spTree>
    <p:extLst>
      <p:ext uri="{BB962C8B-B14F-4D97-AF65-F5344CB8AC3E}">
        <p14:creationId xmlns:p14="http://schemas.microsoft.com/office/powerpoint/2010/main" val="36934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ndAc>
          <p:stSnd loop="1">
            <p:snd r:embed="rId2" name="en-lan-2001-pierre-bachelet.wav"/>
          </p:stSnd>
        </p:sndAc>
      </p:transition>
    </mc:Choice>
    <mc:Fallback>
      <p:transition spd="slow" advTm="8000">
        <p:sndAc>
          <p:stSnd loop="1">
            <p:snd r:embed="rId2" name="en-lan-2001-pierre-bachele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14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5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00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5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6568" y="5648190"/>
            <a:ext cx="67313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petit souvenir passage oblige à La boutique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32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4791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9104" y="5194684"/>
            <a:ext cx="902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Redoute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Ballestras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 favoriser l'installation d'un tout petit village de pêcheurs, "les cabanes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Ballestras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berceau de l'actuel village que nous connaissons tous : Palavas-les-Flots !</a:t>
            </a:r>
          </a:p>
        </p:txBody>
      </p:sp>
    </p:spTree>
    <p:extLst>
      <p:ext uri="{BB962C8B-B14F-4D97-AF65-F5344CB8AC3E}">
        <p14:creationId xmlns:p14="http://schemas.microsoft.com/office/powerpoint/2010/main" val="331397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6146" y="296872"/>
            <a:ext cx="69317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nombreux flamants roses peuplent les étangs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98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4174" y="5357244"/>
            <a:ext cx="65151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cœur de cette presqu'île posée au milieu des étangs, sous son épaisse végétation, la Cathédrale de Maguelone s’y fait discrète.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174174" y="97983"/>
            <a:ext cx="7045036" cy="2427007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presqu’île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Villeneuve-lès-Maguelone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92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4300" y="1232052"/>
            <a:ext cx="902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autrefois île, Maguelone est aujourd’hui un petit îlot circulaire.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balade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découverte des panoramas sur les vignobles,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étangs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la mer, et hop 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plage pour un petit plongeon !</a:t>
            </a:r>
          </a:p>
        </p:txBody>
      </p:sp>
    </p:spTree>
    <p:extLst>
      <p:ext uri="{BB962C8B-B14F-4D97-AF65-F5344CB8AC3E}">
        <p14:creationId xmlns:p14="http://schemas.microsoft.com/office/powerpoint/2010/main" val="141903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0278" y="120364"/>
            <a:ext cx="88634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cathédrale a été construite 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été le siège des évêques de Maguelone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Moyen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Âge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c'était un lieu très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important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fois religieux et stratégique, grâce à son emplacement sur une île entourée de marais.</a:t>
            </a:r>
          </a:p>
        </p:txBody>
      </p:sp>
    </p:spTree>
    <p:extLst>
      <p:ext uri="{BB962C8B-B14F-4D97-AF65-F5344CB8AC3E}">
        <p14:creationId xmlns:p14="http://schemas.microsoft.com/office/powerpoint/2010/main" val="145082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7981" y="4900182"/>
            <a:ext cx="84997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au sud, par l’étroit chemin relié au lido depuis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ou au nord, en franchissant le canal, que vous aborderez cet incroyable îlot !</a:t>
            </a:r>
          </a:p>
        </p:txBody>
      </p:sp>
    </p:spTree>
    <p:extLst>
      <p:ext uri="{BB962C8B-B14F-4D97-AF65-F5344CB8AC3E}">
        <p14:creationId xmlns:p14="http://schemas.microsoft.com/office/powerpoint/2010/main" val="51159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95495" y="5357244"/>
            <a:ext cx="732444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Se garer au parking du Pilou au sud, le petit train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passe tout les quarts d’heure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44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237518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27997" y="511525"/>
            <a:ext cx="46618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Cathédrale de Maguelone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166252" y="5069854"/>
            <a:ext cx="89777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cathédrale Saint-Pierre-et-Saint-Paul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alt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alt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siècles située sur la commune de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Villeneuve-lès-Maguelone,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département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l'Hérault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région Occitanie. </a:t>
            </a:r>
          </a:p>
        </p:txBody>
      </p:sp>
    </p:spTree>
    <p:extLst>
      <p:ext uri="{BB962C8B-B14F-4D97-AF65-F5344CB8AC3E}">
        <p14:creationId xmlns:p14="http://schemas.microsoft.com/office/powerpoint/2010/main" val="132646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6" y="0"/>
            <a:ext cx="4600884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90701" y="490743"/>
            <a:ext cx="71048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Cathédrale Saint-Pierre-et-Saint-Paul</a:t>
            </a:r>
            <a:endParaRPr lang="fr-FR" sz="2800" dirty="0"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8373" y="5042118"/>
            <a:ext cx="865562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,longtemps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siège des évêques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Maguelone.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Moyen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Âge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lieu très important, à la fois religieux et stratégique, grâce à son emplacement sur une île entourée de marais.</a:t>
            </a:r>
          </a:p>
        </p:txBody>
      </p:sp>
    </p:spTree>
    <p:extLst>
      <p:ext uri="{BB962C8B-B14F-4D97-AF65-F5344CB8AC3E}">
        <p14:creationId xmlns:p14="http://schemas.microsoft.com/office/powerpoint/2010/main" val="200050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33362" y="199798"/>
            <a:ext cx="56332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Portail de la cathédrale de Maguelone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5589" y="5772880"/>
            <a:ext cx="82088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Christ en gloire entouré de l’emblème de chacun des quatre évangélistes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forme allégorique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4734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8095" y="186128"/>
            <a:ext cx="88842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l’homme ailé ou l’ange pour Matthieu, le lion pour Marc, le taureau pour Luc et l’aigle pour Jean. </a:t>
            </a:r>
          </a:p>
        </p:txBody>
      </p:sp>
    </p:spTree>
    <p:extLst>
      <p:ext uri="{BB962C8B-B14F-4D97-AF65-F5344CB8AC3E}">
        <p14:creationId xmlns:p14="http://schemas.microsoft.com/office/powerpoint/2010/main" val="205084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44237" y="3957890"/>
            <a:ext cx="7543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Paul représenté avec son épée à gauche, Saint Pierre à droite avec les clefs pontificales.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1122218" y="4395355"/>
            <a:ext cx="966355" cy="12573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>
            <a:off x="7512627" y="4343400"/>
            <a:ext cx="124691" cy="15170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956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4"/>
          <a:stretch/>
        </p:blipFill>
        <p:spPr>
          <a:xfrm>
            <a:off x="-103910" y="0"/>
            <a:ext cx="4831773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4"/>
          <a:stretch/>
        </p:blipFill>
        <p:spPr>
          <a:xfrm>
            <a:off x="4727864" y="0"/>
            <a:ext cx="441613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1927" y="6101834"/>
            <a:ext cx="37641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Saint Paul  avec son épée</a:t>
            </a:r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05756" y="5773533"/>
            <a:ext cx="386035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Saint Pierre avec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clefs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pontificales</a:t>
            </a:r>
            <a:endParaRPr lang="fr-F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78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57664" y="5862843"/>
            <a:ext cx="34804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 de la cathédrale</a:t>
            </a:r>
            <a:r>
              <a:rPr lang="fr-FR" dirty="0" smtClean="0">
                <a:solidFill>
                  <a:srgbClr val="FFFF00"/>
                </a:solidFill>
              </a:rPr>
              <a:t> 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2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97140" y="5935579"/>
            <a:ext cx="21900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nef et transept</a:t>
            </a:r>
          </a:p>
        </p:txBody>
      </p:sp>
    </p:spTree>
    <p:extLst>
      <p:ext uri="{BB962C8B-B14F-4D97-AF65-F5344CB8AC3E}">
        <p14:creationId xmlns:p14="http://schemas.microsoft.com/office/powerpoint/2010/main" val="244036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7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00" y="5336462"/>
            <a:ext cx="8686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pénétrant dans la majestueuse Cathédrale Saint-Pierre-et-Saint-Paul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l’épaisseur 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murs entre 1 mètre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 mètres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endroits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’interroge !!!!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01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0718" y="265837"/>
            <a:ext cx="82088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meurtrières, un assommoir. Des lumières tamisées. C’est une véritable forteresse ! Le sol est recouvert de pierres tombales.</a:t>
            </a:r>
          </a:p>
        </p:txBody>
      </p:sp>
    </p:spTree>
    <p:extLst>
      <p:ext uri="{BB962C8B-B14F-4D97-AF65-F5344CB8AC3E}">
        <p14:creationId xmlns:p14="http://schemas.microsoft.com/office/powerpoint/2010/main" val="123900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97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96"/>
          <a:stretch/>
        </p:blipFill>
        <p:spPr>
          <a:xfrm>
            <a:off x="-10392" y="0"/>
            <a:ext cx="458858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35"/>
          <a:stretch/>
        </p:blipFill>
        <p:spPr>
          <a:xfrm>
            <a:off x="4578189" y="0"/>
            <a:ext cx="458659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846595" y="262143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stèles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ecclésiastes </a:t>
            </a:r>
          </a:p>
        </p:txBody>
      </p:sp>
    </p:spTree>
    <p:extLst>
      <p:ext uri="{BB962C8B-B14F-4D97-AF65-F5344CB8AC3E}">
        <p14:creationId xmlns:p14="http://schemas.microsoft.com/office/powerpoint/2010/main" val="212231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1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214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8539" y="5831670"/>
            <a:ext cx="31729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autel à la Sainte Vierge 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/>
          <a:stretch/>
        </p:blipFill>
        <p:spPr>
          <a:xfrm>
            <a:off x="4603173" y="0"/>
            <a:ext cx="4540827" cy="6867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4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7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4678" y="504690"/>
            <a:ext cx="33746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Sortie de la cathédrale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29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97"/>
          <a:stretch/>
        </p:blipFill>
        <p:spPr>
          <a:xfrm>
            <a:off x="-8425" y="0"/>
            <a:ext cx="915242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36" y="5139035"/>
            <a:ext cx="889461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majestueuse Cathédrale « Saint Pierre et Saint Paul » est une ancienne forteresse, on y découvre des meurtrières, un assommoir…</a:t>
            </a:r>
          </a:p>
        </p:txBody>
      </p:sp>
    </p:spTree>
    <p:extLst>
      <p:ext uri="{BB962C8B-B14F-4D97-AF65-F5344CB8AC3E}">
        <p14:creationId xmlns:p14="http://schemas.microsoft.com/office/powerpoint/2010/main" val="140878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11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96292" y="667527"/>
            <a:ext cx="57565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couple de paon blanc déambule dans les allées du parc. </a:t>
            </a:r>
          </a:p>
        </p:txBody>
      </p:sp>
    </p:spTree>
    <p:extLst>
      <p:ext uri="{BB962C8B-B14F-4D97-AF65-F5344CB8AC3E}">
        <p14:creationId xmlns:p14="http://schemas.microsoft.com/office/powerpoint/2010/main" val="82094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6027" y="5776299"/>
            <a:ext cx="84789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plumage blanc est magnifique. Il déploie ses plumes en forme de roue.</a:t>
            </a:r>
          </a:p>
        </p:txBody>
      </p:sp>
    </p:spTree>
    <p:extLst>
      <p:ext uri="{BB962C8B-B14F-4D97-AF65-F5344CB8AC3E}">
        <p14:creationId xmlns:p14="http://schemas.microsoft.com/office/powerpoint/2010/main" val="332341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76963" y="5731316"/>
            <a:ext cx="723948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plumage est magnifique une chance pour nous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tomber au bon moment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94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98864" y="262142"/>
            <a:ext cx="6899563" cy="1587439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latin typeface="Harlow Solid Italic" panose="04030604020F02020D02" pitchFamily="82" charset="0"/>
              </a:rPr>
              <a:t>Domaine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latin typeface="Harlow Solid Italic" panose="04030604020F02020D02" pitchFamily="82" charset="0"/>
              </a:rPr>
              <a:t>Maguelone et les 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latin typeface="Harlow Solid Italic" panose="04030604020F02020D02" pitchFamily="82" charset="0"/>
              </a:rPr>
              <a:t>             Compagnons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latin typeface="Harlow Solid Italic" panose="04030604020F02020D02" pitchFamily="82" charset="0"/>
              </a:rPr>
              <a:t>de Maguelone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92D05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>
              <a:solidFill>
                <a:srgbClr val="92D05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3906" y="4918493"/>
            <a:ext cx="8860313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b="1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site de Maguelone, ancien volcan, entre mer et étangs, est occupé par l’homme depuis le paléolithique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vignes de ce domaine insulaire entourent la Cathédrale à 360°.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50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4854" y="497855"/>
            <a:ext cx="83542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Afin d’exalter la complexité aromatique, une partie des vins est élevée en barrique. Les personnes en situation de handicap participent à la culture de la vigne, la vinification, la mise en bouteille et la vente des vins.</a:t>
            </a:r>
          </a:p>
        </p:txBody>
      </p:sp>
    </p:spTree>
    <p:extLst>
      <p:ext uri="{BB962C8B-B14F-4D97-AF65-F5344CB8AC3E}">
        <p14:creationId xmlns:p14="http://schemas.microsoft.com/office/powerpoint/2010/main" val="96247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9798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982" y="0"/>
            <a:ext cx="4246018" cy="68580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1028700" y="2649681"/>
            <a:ext cx="2098964" cy="1132609"/>
          </a:xfrm>
          <a:prstGeom prst="wedgeEllipseCallout">
            <a:avLst>
              <a:gd name="adj1" fmla="val 152434"/>
              <a:gd name="adj2" fmla="val -5351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Un bon verre de vin ça fait du bien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4529389"/>
            <a:ext cx="461742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c’est en 1970 que des terres encore en friche ont été rendues cultivables avec la plantation de vignes </a:t>
            </a: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3" t="8915" r="6339" b="18778"/>
          <a:stretch/>
        </p:blipFill>
        <p:spPr>
          <a:xfrm>
            <a:off x="5922818" y="4966855"/>
            <a:ext cx="2742347" cy="175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43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069854"/>
            <a:ext cx="90089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le défrichage et la plantation des vignes par l’association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Compagnons de Maguelone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travers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d’un (Etablissement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Service d’Aide par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Travail ).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09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2899" y="4751173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domaine viticole compte 18 ha de vignes sur un terroir volcanique. Les vins sont produits sous l’appellation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IGP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Pays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OC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AOC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Languedoc. Atypiques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 vins bénéficient de la chaleur du soleil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brise marine Méditerranéenne.</a:t>
            </a:r>
          </a:p>
        </p:txBody>
      </p:sp>
    </p:spTree>
    <p:extLst>
      <p:ext uri="{BB962C8B-B14F-4D97-AF65-F5344CB8AC3E}">
        <p14:creationId xmlns:p14="http://schemas.microsoft.com/office/powerpoint/2010/main" val="149551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10491" y="5194408"/>
            <a:ext cx="6785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Sainte Blaise – vues de l’île avec ses terrains agricoles, ses vignes</a:t>
            </a:r>
          </a:p>
        </p:txBody>
      </p:sp>
    </p:spTree>
    <p:extLst>
      <p:ext uri="{BB962C8B-B14F-4D97-AF65-F5344CB8AC3E}">
        <p14:creationId xmlns:p14="http://schemas.microsoft.com/office/powerpoint/2010/main" val="47020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82802" y="1647690"/>
            <a:ext cx="537839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vole majestueux de flamants roses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43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270161"/>
            <a:ext cx="914812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parc du levant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lieu idéal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une balade tranquille et pour prendre un bol d’air pure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mer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étang</a:t>
            </a:r>
          </a:p>
          <a:p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majestueuse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Cathédrale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Saint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 et Saint Paul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sa presque île cette ancienne forteresse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style roman séduit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attise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curiosité…nous avons passé deux après-midi relaxe dans les vignes et cette belle nature  ,,,, ça en vaut la peine,</a:t>
            </a:r>
          </a:p>
        </p:txBody>
      </p:sp>
      <p:sp>
        <p:nvSpPr>
          <p:cNvPr id="4" name="Rectangle 3"/>
          <p:cNvSpPr/>
          <p:nvPr/>
        </p:nvSpPr>
        <p:spPr>
          <a:xfrm>
            <a:off x="1497519" y="6279427"/>
            <a:ext cx="714650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Création avec mes photos et du net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: Octobre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872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295</TotalTime>
  <Words>1202</Words>
  <Application>Microsoft Office PowerPoint</Application>
  <PresentationFormat>Affichage à l'écran (4:3)</PresentationFormat>
  <Paragraphs>80</Paragraphs>
  <Slides>76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76</vt:i4>
      </vt:variant>
    </vt:vector>
  </HeadingPairs>
  <TitlesOfParts>
    <vt:vector size="82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41</cp:revision>
  <dcterms:created xsi:type="dcterms:W3CDTF">2025-10-15T15:21:14Z</dcterms:created>
  <dcterms:modified xsi:type="dcterms:W3CDTF">2025-10-18T19:11:00Z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