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4" r:id="rId29"/>
    <p:sldId id="285" r:id="rId30"/>
    <p:sldId id="286" r:id="rId31"/>
    <p:sldId id="287" r:id="rId32"/>
    <p:sldId id="283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5" r:id="rId50"/>
    <p:sldId id="304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7" d="100"/>
          <a:sy n="57" d="100"/>
        </p:scale>
        <p:origin x="69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F78B9-91AA-4F7C-87B3-26E6BDD42B7D}" type="datetimeFigureOut">
              <a:rPr lang="fr-FR" smtClean="0"/>
              <a:t>15/10/2025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6F2D2-31DE-4FE3-AAD0-7AA87F4516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5632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F78B9-91AA-4F7C-87B3-26E6BDD42B7D}" type="datetimeFigureOut">
              <a:rPr lang="fr-FR" smtClean="0"/>
              <a:t>15/10/2025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6F2D2-31DE-4FE3-AAD0-7AA87F4516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96354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F78B9-91AA-4F7C-87B3-26E6BDD42B7D}" type="datetimeFigureOut">
              <a:rPr lang="fr-FR" smtClean="0"/>
              <a:t>15/10/2025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6F2D2-31DE-4FE3-AAD0-7AA87F4516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5035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F78B9-91AA-4F7C-87B3-26E6BDD42B7D}" type="datetimeFigureOut">
              <a:rPr lang="fr-FR" smtClean="0"/>
              <a:t>15/10/2025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6F2D2-31DE-4FE3-AAD0-7AA87F4516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45782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F78B9-91AA-4F7C-87B3-26E6BDD42B7D}" type="datetimeFigureOut">
              <a:rPr lang="fr-FR" smtClean="0"/>
              <a:t>15/10/2025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6F2D2-31DE-4FE3-AAD0-7AA87F4516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22358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F78B9-91AA-4F7C-87B3-26E6BDD42B7D}" type="datetimeFigureOut">
              <a:rPr lang="fr-FR" smtClean="0"/>
              <a:t>15/10/2025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6F2D2-31DE-4FE3-AAD0-7AA87F4516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77576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F78B9-91AA-4F7C-87B3-26E6BDD42B7D}" type="datetimeFigureOut">
              <a:rPr lang="fr-FR" smtClean="0"/>
              <a:t>15/10/2025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6F2D2-31DE-4FE3-AAD0-7AA87F4516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4127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F78B9-91AA-4F7C-87B3-26E6BDD42B7D}" type="datetimeFigureOut">
              <a:rPr lang="fr-FR" smtClean="0"/>
              <a:t>15/10/2025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6F2D2-31DE-4FE3-AAD0-7AA87F4516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5419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F78B9-91AA-4F7C-87B3-26E6BDD42B7D}" type="datetimeFigureOut">
              <a:rPr lang="fr-FR" smtClean="0"/>
              <a:t>15/10/2025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6F2D2-31DE-4FE3-AAD0-7AA87F4516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473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F78B9-91AA-4F7C-87B3-26E6BDD42B7D}" type="datetimeFigureOut">
              <a:rPr lang="fr-FR" smtClean="0"/>
              <a:t>15/10/2025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6F2D2-31DE-4FE3-AAD0-7AA87F4516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3840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F78B9-91AA-4F7C-87B3-26E6BDD42B7D}" type="datetimeFigureOut">
              <a:rPr lang="fr-FR" smtClean="0"/>
              <a:t>15/10/2025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6F2D2-31DE-4FE3-AAD0-7AA87F4516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89927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CF78B9-91AA-4F7C-87B3-26E6BDD42B7D}" type="datetimeFigureOut">
              <a:rPr lang="fr-FR" smtClean="0"/>
              <a:t>15/10/2025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F6F2D2-31DE-4FE3-AAD0-7AA87F4516F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18210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731" y="1001126"/>
            <a:ext cx="6418081" cy="572515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445623" y="235131"/>
            <a:ext cx="851932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HUMOUR EN VRAC N°177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9229" y="5144317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15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425" y="0"/>
            <a:ext cx="5864859" cy="6953740"/>
          </a:xfrm>
        </p:spPr>
      </p:pic>
    </p:spTree>
    <p:extLst>
      <p:ext uri="{BB962C8B-B14F-4D97-AF65-F5344CB8AC3E}">
        <p14:creationId xmlns:p14="http://schemas.microsoft.com/office/powerpoint/2010/main" val="25019512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735" y="-17404"/>
            <a:ext cx="5677334" cy="6875404"/>
          </a:xfrm>
        </p:spPr>
      </p:pic>
    </p:spTree>
    <p:extLst>
      <p:ext uri="{BB962C8B-B14F-4D97-AF65-F5344CB8AC3E}">
        <p14:creationId xmlns:p14="http://schemas.microsoft.com/office/powerpoint/2010/main" val="3045770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624" y="-47229"/>
            <a:ext cx="5664444" cy="6905229"/>
          </a:xfrm>
        </p:spPr>
      </p:pic>
    </p:spTree>
    <p:extLst>
      <p:ext uri="{BB962C8B-B14F-4D97-AF65-F5344CB8AC3E}">
        <p14:creationId xmlns:p14="http://schemas.microsoft.com/office/powerpoint/2010/main" val="9189687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731" y="0"/>
            <a:ext cx="9425646" cy="9407727"/>
          </a:xfrm>
        </p:spPr>
      </p:pic>
    </p:spTree>
    <p:extLst>
      <p:ext uri="{BB962C8B-B14F-4D97-AF65-F5344CB8AC3E}">
        <p14:creationId xmlns:p14="http://schemas.microsoft.com/office/powerpoint/2010/main" val="584315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1993" y="-714103"/>
            <a:ext cx="5319527" cy="8171443"/>
          </a:xfrm>
        </p:spPr>
      </p:pic>
    </p:spTree>
    <p:extLst>
      <p:ext uri="{BB962C8B-B14F-4D97-AF65-F5344CB8AC3E}">
        <p14:creationId xmlns:p14="http://schemas.microsoft.com/office/powerpoint/2010/main" val="40938284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8893" y="49169"/>
            <a:ext cx="6927359" cy="6808831"/>
          </a:xfrm>
        </p:spPr>
      </p:pic>
    </p:spTree>
    <p:extLst>
      <p:ext uri="{BB962C8B-B14F-4D97-AF65-F5344CB8AC3E}">
        <p14:creationId xmlns:p14="http://schemas.microsoft.com/office/powerpoint/2010/main" val="3790011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469" y="0"/>
            <a:ext cx="5794601" cy="7271657"/>
          </a:xfrm>
        </p:spPr>
      </p:pic>
    </p:spTree>
    <p:extLst>
      <p:ext uri="{BB962C8B-B14F-4D97-AF65-F5344CB8AC3E}">
        <p14:creationId xmlns:p14="http://schemas.microsoft.com/office/powerpoint/2010/main" val="3658765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2832" y="0"/>
            <a:ext cx="5498357" cy="6872947"/>
          </a:xfrm>
        </p:spPr>
      </p:pic>
    </p:spTree>
    <p:extLst>
      <p:ext uri="{BB962C8B-B14F-4D97-AF65-F5344CB8AC3E}">
        <p14:creationId xmlns:p14="http://schemas.microsoft.com/office/powerpoint/2010/main" val="1536530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213" y="0"/>
            <a:ext cx="6233067" cy="6905261"/>
          </a:xfrm>
        </p:spPr>
      </p:pic>
    </p:spTree>
    <p:extLst>
      <p:ext uri="{BB962C8B-B14F-4D97-AF65-F5344CB8AC3E}">
        <p14:creationId xmlns:p14="http://schemas.microsoft.com/office/powerpoint/2010/main" val="30749757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4516" y="38732"/>
            <a:ext cx="5932763" cy="6819268"/>
          </a:xfrm>
        </p:spPr>
      </p:pic>
    </p:spTree>
    <p:extLst>
      <p:ext uri="{BB962C8B-B14F-4D97-AF65-F5344CB8AC3E}">
        <p14:creationId xmlns:p14="http://schemas.microsoft.com/office/powerpoint/2010/main" val="31884337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203" y="-478971"/>
            <a:ext cx="6070581" cy="8090262"/>
          </a:xfrm>
        </p:spPr>
      </p:pic>
    </p:spTree>
    <p:extLst>
      <p:ext uri="{BB962C8B-B14F-4D97-AF65-F5344CB8AC3E}">
        <p14:creationId xmlns:p14="http://schemas.microsoft.com/office/powerpoint/2010/main" val="7815703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922" y="0"/>
            <a:ext cx="5667603" cy="6874394"/>
          </a:xfrm>
        </p:spPr>
      </p:pic>
    </p:spTree>
    <p:extLst>
      <p:ext uri="{BB962C8B-B14F-4D97-AF65-F5344CB8AC3E}">
        <p14:creationId xmlns:p14="http://schemas.microsoft.com/office/powerpoint/2010/main" val="41865852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423" y="113212"/>
            <a:ext cx="7972594" cy="7143902"/>
          </a:xfrm>
        </p:spPr>
      </p:pic>
    </p:spTree>
    <p:extLst>
      <p:ext uri="{BB962C8B-B14F-4D97-AF65-F5344CB8AC3E}">
        <p14:creationId xmlns:p14="http://schemas.microsoft.com/office/powerpoint/2010/main" val="11939473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1126" y="78376"/>
            <a:ext cx="8625983" cy="6846875"/>
          </a:xfrm>
        </p:spPr>
      </p:pic>
    </p:spTree>
    <p:extLst>
      <p:ext uri="{BB962C8B-B14F-4D97-AF65-F5344CB8AC3E}">
        <p14:creationId xmlns:p14="http://schemas.microsoft.com/office/powerpoint/2010/main" val="18452233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9225" y="-278676"/>
            <a:ext cx="8743346" cy="7254245"/>
          </a:xfrm>
        </p:spPr>
      </p:pic>
    </p:spTree>
    <p:extLst>
      <p:ext uri="{BB962C8B-B14F-4D97-AF65-F5344CB8AC3E}">
        <p14:creationId xmlns:p14="http://schemas.microsoft.com/office/powerpoint/2010/main" val="7582930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804" y="-1271451"/>
            <a:ext cx="8407019" cy="10508774"/>
          </a:xfrm>
        </p:spPr>
      </p:pic>
    </p:spTree>
    <p:extLst>
      <p:ext uri="{BB962C8B-B14F-4D97-AF65-F5344CB8AC3E}">
        <p14:creationId xmlns:p14="http://schemas.microsoft.com/office/powerpoint/2010/main" val="3399538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009" y="0"/>
            <a:ext cx="7839048" cy="6793843"/>
          </a:xfrm>
        </p:spPr>
      </p:pic>
    </p:spTree>
    <p:extLst>
      <p:ext uri="{BB962C8B-B14F-4D97-AF65-F5344CB8AC3E}">
        <p14:creationId xmlns:p14="http://schemas.microsoft.com/office/powerpoint/2010/main" val="491586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7324" y="0"/>
            <a:ext cx="4799065" cy="6910655"/>
          </a:xfrm>
        </p:spPr>
      </p:pic>
    </p:spTree>
    <p:extLst>
      <p:ext uri="{BB962C8B-B14F-4D97-AF65-F5344CB8AC3E}">
        <p14:creationId xmlns:p14="http://schemas.microsoft.com/office/powerpoint/2010/main" val="600040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353" y="0"/>
            <a:ext cx="8131709" cy="6776425"/>
          </a:xfrm>
        </p:spPr>
      </p:pic>
    </p:spTree>
    <p:extLst>
      <p:ext uri="{BB962C8B-B14F-4D97-AF65-F5344CB8AC3E}">
        <p14:creationId xmlns:p14="http://schemas.microsoft.com/office/powerpoint/2010/main" val="35360929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262949" cy="7262949"/>
          </a:xfrm>
        </p:spPr>
      </p:pic>
    </p:spTree>
    <p:extLst>
      <p:ext uri="{BB962C8B-B14F-4D97-AF65-F5344CB8AC3E}">
        <p14:creationId xmlns:p14="http://schemas.microsoft.com/office/powerpoint/2010/main" val="24465586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5131" y="-1144354"/>
            <a:ext cx="6126984" cy="8002354"/>
          </a:xfrm>
        </p:spPr>
      </p:pic>
    </p:spTree>
    <p:extLst>
      <p:ext uri="{BB962C8B-B14F-4D97-AF65-F5344CB8AC3E}">
        <p14:creationId xmlns:p14="http://schemas.microsoft.com/office/powerpoint/2010/main" val="6853841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507" y="144082"/>
            <a:ext cx="9441447" cy="6713918"/>
          </a:xfrm>
        </p:spPr>
      </p:pic>
    </p:spTree>
    <p:extLst>
      <p:ext uri="{BB962C8B-B14F-4D97-AF65-F5344CB8AC3E}">
        <p14:creationId xmlns:p14="http://schemas.microsoft.com/office/powerpoint/2010/main" val="878779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480" y="0"/>
            <a:ext cx="5171789" cy="6971100"/>
          </a:xfrm>
        </p:spPr>
      </p:pic>
    </p:spTree>
    <p:extLst>
      <p:ext uri="{BB962C8B-B14F-4D97-AF65-F5344CB8AC3E}">
        <p14:creationId xmlns:p14="http://schemas.microsoft.com/office/powerpoint/2010/main" val="2614315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41" y="235130"/>
            <a:ext cx="8978007" cy="6656551"/>
          </a:xfrm>
        </p:spPr>
      </p:pic>
    </p:spTree>
    <p:extLst>
      <p:ext uri="{BB962C8B-B14F-4D97-AF65-F5344CB8AC3E}">
        <p14:creationId xmlns:p14="http://schemas.microsoft.com/office/powerpoint/2010/main" val="10129005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703" y="-949234"/>
            <a:ext cx="7402414" cy="7807234"/>
          </a:xfrm>
        </p:spPr>
      </p:pic>
    </p:spTree>
    <p:extLst>
      <p:ext uri="{BB962C8B-B14F-4D97-AF65-F5344CB8AC3E}">
        <p14:creationId xmlns:p14="http://schemas.microsoft.com/office/powerpoint/2010/main" val="23689821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397" y="-618309"/>
            <a:ext cx="8377646" cy="8377646"/>
          </a:xfrm>
        </p:spPr>
      </p:pic>
    </p:spTree>
    <p:extLst>
      <p:ext uri="{BB962C8B-B14F-4D97-AF65-F5344CB8AC3E}">
        <p14:creationId xmlns:p14="http://schemas.microsoft.com/office/powerpoint/2010/main" val="26933699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4532" y="0"/>
            <a:ext cx="5924667" cy="6915954"/>
          </a:xfrm>
        </p:spPr>
      </p:pic>
    </p:spTree>
    <p:extLst>
      <p:ext uri="{BB962C8B-B14F-4D97-AF65-F5344CB8AC3E}">
        <p14:creationId xmlns:p14="http://schemas.microsoft.com/office/powerpoint/2010/main" val="500374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090" y="148044"/>
            <a:ext cx="8406853" cy="6620397"/>
          </a:xfrm>
        </p:spPr>
      </p:pic>
    </p:spTree>
    <p:extLst>
      <p:ext uri="{BB962C8B-B14F-4D97-AF65-F5344CB8AC3E}">
        <p14:creationId xmlns:p14="http://schemas.microsoft.com/office/powerpoint/2010/main" val="2531721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5666" y="0"/>
            <a:ext cx="6848997" cy="6848997"/>
          </a:xfrm>
        </p:spPr>
      </p:pic>
    </p:spTree>
    <p:extLst>
      <p:ext uri="{BB962C8B-B14F-4D97-AF65-F5344CB8AC3E}">
        <p14:creationId xmlns:p14="http://schemas.microsoft.com/office/powerpoint/2010/main" val="27387342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909" y="0"/>
            <a:ext cx="6499588" cy="6828362"/>
          </a:xfrm>
        </p:spPr>
      </p:pic>
    </p:spTree>
    <p:extLst>
      <p:ext uri="{BB962C8B-B14F-4D97-AF65-F5344CB8AC3E}">
        <p14:creationId xmlns:p14="http://schemas.microsoft.com/office/powerpoint/2010/main" val="2206700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923" y="182880"/>
            <a:ext cx="9425985" cy="6988695"/>
          </a:xfrm>
        </p:spPr>
      </p:pic>
    </p:spTree>
    <p:extLst>
      <p:ext uri="{BB962C8B-B14F-4D97-AF65-F5344CB8AC3E}">
        <p14:creationId xmlns:p14="http://schemas.microsoft.com/office/powerpoint/2010/main" val="1483372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486" y="0"/>
            <a:ext cx="5379242" cy="6858000"/>
          </a:xfrm>
        </p:spPr>
      </p:pic>
    </p:spTree>
    <p:extLst>
      <p:ext uri="{BB962C8B-B14F-4D97-AF65-F5344CB8AC3E}">
        <p14:creationId xmlns:p14="http://schemas.microsoft.com/office/powerpoint/2010/main" val="25223837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466" y="-43248"/>
            <a:ext cx="6901248" cy="6901248"/>
          </a:xfrm>
        </p:spPr>
      </p:pic>
    </p:spTree>
    <p:extLst>
      <p:ext uri="{BB962C8B-B14F-4D97-AF65-F5344CB8AC3E}">
        <p14:creationId xmlns:p14="http://schemas.microsoft.com/office/powerpoint/2010/main" val="32337153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4077640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7713" y="-29636"/>
            <a:ext cx="6192777" cy="6887636"/>
          </a:xfrm>
        </p:spPr>
      </p:pic>
    </p:spTree>
    <p:extLst>
      <p:ext uri="{BB962C8B-B14F-4D97-AF65-F5344CB8AC3E}">
        <p14:creationId xmlns:p14="http://schemas.microsoft.com/office/powerpoint/2010/main" val="30908294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626" y="-600891"/>
            <a:ext cx="8575397" cy="8412368"/>
          </a:xfrm>
        </p:spPr>
      </p:pic>
    </p:spTree>
    <p:extLst>
      <p:ext uri="{BB962C8B-B14F-4D97-AF65-F5344CB8AC3E}">
        <p14:creationId xmlns:p14="http://schemas.microsoft.com/office/powerpoint/2010/main" val="16257132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890" y="60960"/>
            <a:ext cx="5401630" cy="6765251"/>
          </a:xfrm>
        </p:spPr>
      </p:pic>
    </p:spTree>
    <p:extLst>
      <p:ext uri="{BB962C8B-B14F-4D97-AF65-F5344CB8AC3E}">
        <p14:creationId xmlns:p14="http://schemas.microsoft.com/office/powerpoint/2010/main" val="24576300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902" y="0"/>
            <a:ext cx="6596297" cy="6850001"/>
          </a:xfrm>
        </p:spPr>
      </p:pic>
    </p:spTree>
    <p:extLst>
      <p:ext uri="{BB962C8B-B14F-4D97-AF65-F5344CB8AC3E}">
        <p14:creationId xmlns:p14="http://schemas.microsoft.com/office/powerpoint/2010/main" val="36968902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4888" y="0"/>
            <a:ext cx="5905638" cy="6867022"/>
          </a:xfrm>
        </p:spPr>
      </p:pic>
    </p:spTree>
    <p:extLst>
      <p:ext uri="{BB962C8B-B14F-4D97-AF65-F5344CB8AC3E}">
        <p14:creationId xmlns:p14="http://schemas.microsoft.com/office/powerpoint/2010/main" val="3225965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4847" y="0"/>
            <a:ext cx="5886449" cy="6858000"/>
          </a:xfrm>
        </p:spPr>
      </p:pic>
    </p:spTree>
    <p:extLst>
      <p:ext uri="{BB962C8B-B14F-4D97-AF65-F5344CB8AC3E}">
        <p14:creationId xmlns:p14="http://schemas.microsoft.com/office/powerpoint/2010/main" val="284650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521" y="-1010195"/>
            <a:ext cx="11256388" cy="11234989"/>
          </a:xfrm>
        </p:spPr>
      </p:pic>
    </p:spTree>
    <p:extLst>
      <p:ext uri="{BB962C8B-B14F-4D97-AF65-F5344CB8AC3E}">
        <p14:creationId xmlns:p14="http://schemas.microsoft.com/office/powerpoint/2010/main" val="181693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535" y="-24506"/>
            <a:ext cx="7029511" cy="6882506"/>
          </a:xfrm>
        </p:spPr>
      </p:pic>
    </p:spTree>
    <p:extLst>
      <p:ext uri="{BB962C8B-B14F-4D97-AF65-F5344CB8AC3E}">
        <p14:creationId xmlns:p14="http://schemas.microsoft.com/office/powerpoint/2010/main" val="2143627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7498" y="60960"/>
            <a:ext cx="7996021" cy="7315200"/>
          </a:xfrm>
        </p:spPr>
      </p:pic>
    </p:spTree>
    <p:extLst>
      <p:ext uri="{BB962C8B-B14F-4D97-AF65-F5344CB8AC3E}">
        <p14:creationId xmlns:p14="http://schemas.microsoft.com/office/powerpoint/2010/main" val="22862214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209" y="0"/>
            <a:ext cx="7073582" cy="8130553"/>
          </a:xfrm>
        </p:spPr>
      </p:pic>
    </p:spTree>
    <p:extLst>
      <p:ext uri="{BB962C8B-B14F-4D97-AF65-F5344CB8AC3E}">
        <p14:creationId xmlns:p14="http://schemas.microsoft.com/office/powerpoint/2010/main" val="929926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106" y="87085"/>
            <a:ext cx="8667539" cy="6500654"/>
          </a:xfrm>
        </p:spPr>
      </p:pic>
    </p:spTree>
    <p:extLst>
      <p:ext uri="{BB962C8B-B14F-4D97-AF65-F5344CB8AC3E}">
        <p14:creationId xmlns:p14="http://schemas.microsoft.com/office/powerpoint/2010/main" val="12591719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0559" y="-78377"/>
            <a:ext cx="4667451" cy="6956811"/>
          </a:xfrm>
        </p:spPr>
      </p:pic>
    </p:spTree>
    <p:extLst>
      <p:ext uri="{BB962C8B-B14F-4D97-AF65-F5344CB8AC3E}">
        <p14:creationId xmlns:p14="http://schemas.microsoft.com/office/powerpoint/2010/main" val="2477088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692" y="166192"/>
            <a:ext cx="8173200" cy="6691808"/>
          </a:xfrm>
        </p:spPr>
      </p:pic>
    </p:spTree>
    <p:extLst>
      <p:ext uri="{BB962C8B-B14F-4D97-AF65-F5344CB8AC3E}">
        <p14:creationId xmlns:p14="http://schemas.microsoft.com/office/powerpoint/2010/main" val="13902583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1840" y="0"/>
            <a:ext cx="8605600" cy="6750018"/>
          </a:xfrm>
        </p:spPr>
      </p:pic>
    </p:spTree>
    <p:extLst>
      <p:ext uri="{BB962C8B-B14F-4D97-AF65-F5344CB8AC3E}">
        <p14:creationId xmlns:p14="http://schemas.microsoft.com/office/powerpoint/2010/main" val="1297371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432" y="0"/>
            <a:ext cx="5517515" cy="6896894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1216" y="5574030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007" y="5574030"/>
            <a:ext cx="1744037" cy="987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3529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 177</dc:title>
  <dc:creator>Perroquet34740</dc:creator>
  <cp:lastModifiedBy>user</cp:lastModifiedBy>
  <cp:revision>4</cp:revision>
  <dcterms:created xsi:type="dcterms:W3CDTF">2025-10-15T17:57:24Z</dcterms:created>
  <dcterms:modified xsi:type="dcterms:W3CDTF">2025-10-15T18:24:08Z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